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49B6D1-8903-4CF9-BF8D-0A11B2B55AA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</dgm:pt>
    <dgm:pt modelId="{91455A6C-CC55-40AB-82F3-D27AC767E0A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Socially</a:t>
          </a:r>
          <a:r>
            <a:rPr kumimoji="0" lang="nl-BE" alt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Responsible</a:t>
          </a:r>
          <a:endParaRPr kumimoji="0" lang="nl-BE" altLang="fr-FR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Care</a:t>
          </a:r>
          <a:endParaRPr kumimoji="0" lang="nl-NL" altLang="fr-FR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40FBFB47-F2EB-4814-9D92-A6584BB5AB07}" type="parTrans" cxnId="{E6E87BD9-907A-4FE5-8377-510F6D5A66DA}">
      <dgm:prSet/>
      <dgm:spPr/>
      <dgm:t>
        <a:bodyPr/>
        <a:lstStyle/>
        <a:p>
          <a:endParaRPr lang="fr-FR"/>
        </a:p>
      </dgm:t>
    </dgm:pt>
    <dgm:pt modelId="{191F6BFA-E306-441D-AF1D-38340A3A2B9B}" type="sibTrans" cxnId="{E6E87BD9-907A-4FE5-8377-510F6D5A66DA}">
      <dgm:prSet/>
      <dgm:spPr/>
      <dgm:t>
        <a:bodyPr/>
        <a:lstStyle/>
        <a:p>
          <a:endParaRPr lang="fr-FR"/>
        </a:p>
      </dgm:t>
    </dgm:pt>
    <dgm:pt modelId="{ACC8E987-32B0-4B8B-A469-82FD1E46D4A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Quality</a:t>
          </a:r>
          <a:endParaRPr kumimoji="0" lang="nl-NL" altLang="fr-FR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44B2CDD-80C3-4AF7-BC74-8ACF2AC073DF}" type="parTrans" cxnId="{10B4C527-793B-45DE-A253-308033DEAA7C}">
      <dgm:prSet/>
      <dgm:spPr/>
      <dgm:t>
        <a:bodyPr/>
        <a:lstStyle/>
        <a:p>
          <a:endParaRPr lang="fr-FR"/>
        </a:p>
      </dgm:t>
    </dgm:pt>
    <dgm:pt modelId="{56709F81-A5E6-4E6F-BCAD-E6022E8A675D}" type="sibTrans" cxnId="{10B4C527-793B-45DE-A253-308033DEAA7C}">
      <dgm:prSet/>
      <dgm:spPr/>
      <dgm:t>
        <a:bodyPr/>
        <a:lstStyle/>
        <a:p>
          <a:endParaRPr lang="fr-FR"/>
        </a:p>
      </dgm:t>
    </dgm:pt>
    <dgm:pt modelId="{FCA3A53D-0B97-46A1-9A43-D257184590F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Perfor-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mance</a:t>
          </a:r>
          <a:endParaRPr kumimoji="0" lang="nl-NL" altLang="fr-FR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F6A540FC-F1E4-4196-9C6C-9227E5BE4493}" type="parTrans" cxnId="{85F1AC0E-B70A-4F4D-AC60-AEE606DC337E}">
      <dgm:prSet/>
      <dgm:spPr/>
      <dgm:t>
        <a:bodyPr/>
        <a:lstStyle/>
        <a:p>
          <a:endParaRPr lang="fr-FR"/>
        </a:p>
      </dgm:t>
    </dgm:pt>
    <dgm:pt modelId="{38A4A9C5-C9A0-46D0-A74D-F50D380FE336}" type="sibTrans" cxnId="{85F1AC0E-B70A-4F4D-AC60-AEE606DC337E}">
      <dgm:prSet/>
      <dgm:spPr/>
      <dgm:t>
        <a:bodyPr/>
        <a:lstStyle/>
        <a:p>
          <a:endParaRPr lang="fr-FR"/>
        </a:p>
      </dgm:t>
    </dgm:pt>
    <dgm:pt modelId="{AB56A5A5-FA69-4E30-B07F-1DEFCB70F7C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Justice</a:t>
          </a:r>
          <a:endParaRPr kumimoji="0" lang="nl-NL" altLang="fr-FR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596E87B-E931-4E3E-AF2F-A2BC205F7F1F}" type="parTrans" cxnId="{A11FABA0-E8B8-4303-BA23-918E712E8502}">
      <dgm:prSet/>
      <dgm:spPr/>
      <dgm:t>
        <a:bodyPr/>
        <a:lstStyle/>
        <a:p>
          <a:endParaRPr lang="fr-FR"/>
        </a:p>
      </dgm:t>
    </dgm:pt>
    <dgm:pt modelId="{588C63C4-473B-42F9-8887-89901446A325}" type="sibTrans" cxnId="{A11FABA0-E8B8-4303-BA23-918E712E8502}">
      <dgm:prSet/>
      <dgm:spPr/>
      <dgm:t>
        <a:bodyPr/>
        <a:lstStyle/>
        <a:p>
          <a:endParaRPr lang="fr-FR"/>
        </a:p>
      </dgm:t>
    </dgm:pt>
    <dgm:pt modelId="{B2F72B64-9453-4651-A128-5C62887F6F3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Relevance</a:t>
          </a:r>
          <a:endParaRPr kumimoji="0" lang="nl-NL" altLang="fr-FR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BB5E369-2AB2-4E50-A516-5AE796BBC36D}" type="parTrans" cxnId="{3C198A9F-C912-46F6-929B-D9B91AF4585F}">
      <dgm:prSet/>
      <dgm:spPr/>
      <dgm:t>
        <a:bodyPr/>
        <a:lstStyle/>
        <a:p>
          <a:endParaRPr lang="fr-FR"/>
        </a:p>
      </dgm:t>
    </dgm:pt>
    <dgm:pt modelId="{5D6A5567-9B5D-4550-A1AE-C363959D431E}" type="sibTrans" cxnId="{3C198A9F-C912-46F6-929B-D9B91AF4585F}">
      <dgm:prSet/>
      <dgm:spPr/>
      <dgm:t>
        <a:bodyPr/>
        <a:lstStyle/>
        <a:p>
          <a:endParaRPr lang="fr-FR"/>
        </a:p>
      </dgm:t>
    </dgm:pt>
    <dgm:pt modelId="{E0131C4E-982D-49AC-8593-858884748FC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Acces-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sibility</a:t>
          </a:r>
          <a:endParaRPr kumimoji="0" lang="nl-NL" altLang="fr-FR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54A9588D-DC43-4480-804F-CBA4D59BF505}" type="parTrans" cxnId="{8DC0AB1A-DC72-46C5-8C2C-A6535335DE5E}">
      <dgm:prSet/>
      <dgm:spPr/>
      <dgm:t>
        <a:bodyPr/>
        <a:lstStyle/>
        <a:p>
          <a:endParaRPr lang="fr-FR"/>
        </a:p>
      </dgm:t>
    </dgm:pt>
    <dgm:pt modelId="{05F09616-435B-46F9-AEE9-BBFBB728487D}" type="sibTrans" cxnId="{8DC0AB1A-DC72-46C5-8C2C-A6535335DE5E}">
      <dgm:prSet/>
      <dgm:spPr/>
      <dgm:t>
        <a:bodyPr/>
        <a:lstStyle/>
        <a:p>
          <a:endParaRPr lang="fr-FR"/>
        </a:p>
      </dgm:t>
    </dgm:pt>
    <dgm:pt modelId="{65716B51-C1DD-4FC4-BADC-F536F9DE5C97}" type="pres">
      <dgm:prSet presAssocID="{9549B6D1-8903-4CF9-BF8D-0A11B2B55A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CBB226-21AC-4D77-BBF8-BD6ADC2C0F79}" type="pres">
      <dgm:prSet presAssocID="{91455A6C-CC55-40AB-82F3-D27AC767E0AF}" presName="hierRoot1" presStyleCnt="0"/>
      <dgm:spPr/>
    </dgm:pt>
    <dgm:pt modelId="{CD6A7FC7-F9B1-4E51-B7E4-2E349EE539DD}" type="pres">
      <dgm:prSet presAssocID="{91455A6C-CC55-40AB-82F3-D27AC767E0AF}" presName="composite" presStyleCnt="0"/>
      <dgm:spPr/>
    </dgm:pt>
    <dgm:pt modelId="{0A1DCA37-BA3B-4C1D-9EA0-B0026653A7AF}" type="pres">
      <dgm:prSet presAssocID="{91455A6C-CC55-40AB-82F3-D27AC767E0AF}" presName="background" presStyleLbl="node0" presStyleIdx="0" presStyleCnt="1"/>
      <dgm:spPr/>
    </dgm:pt>
    <dgm:pt modelId="{191AAE1D-B729-4ADD-AA84-B4DC9BF058F4}" type="pres">
      <dgm:prSet presAssocID="{91455A6C-CC55-40AB-82F3-D27AC767E0AF}" presName="text" presStyleLbl="fgAcc0" presStyleIdx="0" presStyleCnt="1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A7823AD-9BE6-4B9C-9FE1-ECA7D6448D92}" type="pres">
      <dgm:prSet presAssocID="{91455A6C-CC55-40AB-82F3-D27AC767E0AF}" presName="hierChild2" presStyleCnt="0"/>
      <dgm:spPr/>
    </dgm:pt>
    <dgm:pt modelId="{B7977035-5CB7-42E0-A976-5D876B8E0FE7}" type="pres">
      <dgm:prSet presAssocID="{244B2CDD-80C3-4AF7-BC74-8ACF2AC073DF}" presName="Name10" presStyleLbl="parChTrans1D2" presStyleIdx="0" presStyleCnt="5"/>
      <dgm:spPr/>
      <dgm:t>
        <a:bodyPr/>
        <a:lstStyle/>
        <a:p>
          <a:endParaRPr lang="fr-FR"/>
        </a:p>
      </dgm:t>
    </dgm:pt>
    <dgm:pt modelId="{FC270A72-BB99-4918-A141-1926B1323019}" type="pres">
      <dgm:prSet presAssocID="{ACC8E987-32B0-4B8B-A469-82FD1E46D4A3}" presName="hierRoot2" presStyleCnt="0"/>
      <dgm:spPr/>
    </dgm:pt>
    <dgm:pt modelId="{1FFE5D8A-0D13-47EB-8BC5-784088C65EFB}" type="pres">
      <dgm:prSet presAssocID="{ACC8E987-32B0-4B8B-A469-82FD1E46D4A3}" presName="composite2" presStyleCnt="0"/>
      <dgm:spPr/>
    </dgm:pt>
    <dgm:pt modelId="{DF420229-E417-4AA8-BF68-5E0B8AC9A6A5}" type="pres">
      <dgm:prSet presAssocID="{ACC8E987-32B0-4B8B-A469-82FD1E46D4A3}" presName="background2" presStyleLbl="node2" presStyleIdx="0" presStyleCnt="5"/>
      <dgm:spPr/>
    </dgm:pt>
    <dgm:pt modelId="{414D90BC-AEA4-4C75-BA52-575B47CD8F8B}" type="pres">
      <dgm:prSet presAssocID="{ACC8E987-32B0-4B8B-A469-82FD1E46D4A3}" presName="text2" presStyleLbl="fgAcc2" presStyleIdx="0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097977-365C-42B7-B415-C3CB6ED64761}" type="pres">
      <dgm:prSet presAssocID="{ACC8E987-32B0-4B8B-A469-82FD1E46D4A3}" presName="hierChild3" presStyleCnt="0"/>
      <dgm:spPr/>
    </dgm:pt>
    <dgm:pt modelId="{5477570D-572C-4843-BF37-E2609E407525}" type="pres">
      <dgm:prSet presAssocID="{F6A540FC-F1E4-4196-9C6C-9227E5BE4493}" presName="Name10" presStyleLbl="parChTrans1D2" presStyleIdx="1" presStyleCnt="5"/>
      <dgm:spPr/>
      <dgm:t>
        <a:bodyPr/>
        <a:lstStyle/>
        <a:p>
          <a:endParaRPr lang="fr-FR"/>
        </a:p>
      </dgm:t>
    </dgm:pt>
    <dgm:pt modelId="{83F84E63-F0D5-4280-80B8-CF52DD883D83}" type="pres">
      <dgm:prSet presAssocID="{FCA3A53D-0B97-46A1-9A43-D257184590F8}" presName="hierRoot2" presStyleCnt="0"/>
      <dgm:spPr/>
    </dgm:pt>
    <dgm:pt modelId="{2A5A7450-53E8-488E-9FB0-11539EA79BD0}" type="pres">
      <dgm:prSet presAssocID="{FCA3A53D-0B97-46A1-9A43-D257184590F8}" presName="composite2" presStyleCnt="0"/>
      <dgm:spPr/>
    </dgm:pt>
    <dgm:pt modelId="{46B43F28-0AF5-4854-80DB-020FBB78C394}" type="pres">
      <dgm:prSet presAssocID="{FCA3A53D-0B97-46A1-9A43-D257184590F8}" presName="background2" presStyleLbl="node2" presStyleIdx="1" presStyleCnt="5"/>
      <dgm:spPr/>
    </dgm:pt>
    <dgm:pt modelId="{9676493C-02F6-4FCF-A251-D3E5980CF47F}" type="pres">
      <dgm:prSet presAssocID="{FCA3A53D-0B97-46A1-9A43-D257184590F8}" presName="text2" presStyleLbl="fgAcc2" presStyleIdx="1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344AA96-B5B2-430C-AFAE-D390D7F0923B}" type="pres">
      <dgm:prSet presAssocID="{FCA3A53D-0B97-46A1-9A43-D257184590F8}" presName="hierChild3" presStyleCnt="0"/>
      <dgm:spPr/>
    </dgm:pt>
    <dgm:pt modelId="{2D3F377D-74EE-46DD-839C-9C2680154B19}" type="pres">
      <dgm:prSet presAssocID="{E596E87B-E931-4E3E-AF2F-A2BC205F7F1F}" presName="Name10" presStyleLbl="parChTrans1D2" presStyleIdx="2" presStyleCnt="5"/>
      <dgm:spPr/>
      <dgm:t>
        <a:bodyPr/>
        <a:lstStyle/>
        <a:p>
          <a:endParaRPr lang="fr-FR"/>
        </a:p>
      </dgm:t>
    </dgm:pt>
    <dgm:pt modelId="{5BAFF6D8-E2E9-49FE-87D7-11FB63CE3C4E}" type="pres">
      <dgm:prSet presAssocID="{AB56A5A5-FA69-4E30-B07F-1DEFCB70F7C8}" presName="hierRoot2" presStyleCnt="0"/>
      <dgm:spPr/>
    </dgm:pt>
    <dgm:pt modelId="{28815E94-020A-458A-91A2-E27C22F202B3}" type="pres">
      <dgm:prSet presAssocID="{AB56A5A5-FA69-4E30-B07F-1DEFCB70F7C8}" presName="composite2" presStyleCnt="0"/>
      <dgm:spPr/>
    </dgm:pt>
    <dgm:pt modelId="{69DB7320-E108-4180-A854-99C16E5F74B1}" type="pres">
      <dgm:prSet presAssocID="{AB56A5A5-FA69-4E30-B07F-1DEFCB70F7C8}" presName="background2" presStyleLbl="node2" presStyleIdx="2" presStyleCnt="5"/>
      <dgm:spPr/>
    </dgm:pt>
    <dgm:pt modelId="{179756B1-32F9-42F9-8FF9-4ECFF00DFFC8}" type="pres">
      <dgm:prSet presAssocID="{AB56A5A5-FA69-4E30-B07F-1DEFCB70F7C8}" presName="text2" presStyleLbl="fgAcc2" presStyleIdx="2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AE71CF-1A06-4318-89C9-87905EE93C35}" type="pres">
      <dgm:prSet presAssocID="{AB56A5A5-FA69-4E30-B07F-1DEFCB70F7C8}" presName="hierChild3" presStyleCnt="0"/>
      <dgm:spPr/>
    </dgm:pt>
    <dgm:pt modelId="{9814BD5B-C8B2-4A8D-861C-1079A12C3B2D}" type="pres">
      <dgm:prSet presAssocID="{2BB5E369-2AB2-4E50-A516-5AE796BBC36D}" presName="Name10" presStyleLbl="parChTrans1D2" presStyleIdx="3" presStyleCnt="5"/>
      <dgm:spPr/>
      <dgm:t>
        <a:bodyPr/>
        <a:lstStyle/>
        <a:p>
          <a:endParaRPr lang="fr-FR"/>
        </a:p>
      </dgm:t>
    </dgm:pt>
    <dgm:pt modelId="{E9384EBE-DE43-4160-ABF7-95FD3532FC05}" type="pres">
      <dgm:prSet presAssocID="{B2F72B64-9453-4651-A128-5C62887F6F34}" presName="hierRoot2" presStyleCnt="0"/>
      <dgm:spPr/>
    </dgm:pt>
    <dgm:pt modelId="{E6E661AE-65B7-4E46-A8D8-0C4173070054}" type="pres">
      <dgm:prSet presAssocID="{B2F72B64-9453-4651-A128-5C62887F6F34}" presName="composite2" presStyleCnt="0"/>
      <dgm:spPr/>
    </dgm:pt>
    <dgm:pt modelId="{F44F4281-CE7F-4128-88A1-9ED46F9D0A08}" type="pres">
      <dgm:prSet presAssocID="{B2F72B64-9453-4651-A128-5C62887F6F34}" presName="background2" presStyleLbl="node2" presStyleIdx="3" presStyleCnt="5"/>
      <dgm:spPr/>
    </dgm:pt>
    <dgm:pt modelId="{596DC14B-443E-4AC1-866C-D9C26343FA06}" type="pres">
      <dgm:prSet presAssocID="{B2F72B64-9453-4651-A128-5C62887F6F34}" presName="text2" presStyleLbl="fgAcc2" presStyleIdx="3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7F75A57-D4EB-4259-B03B-33580598BDBB}" type="pres">
      <dgm:prSet presAssocID="{B2F72B64-9453-4651-A128-5C62887F6F34}" presName="hierChild3" presStyleCnt="0"/>
      <dgm:spPr/>
    </dgm:pt>
    <dgm:pt modelId="{7E448DB4-8F02-46A5-BE9E-AEF4AFB64021}" type="pres">
      <dgm:prSet presAssocID="{54A9588D-DC43-4480-804F-CBA4D59BF505}" presName="Name10" presStyleLbl="parChTrans1D2" presStyleIdx="4" presStyleCnt="5"/>
      <dgm:spPr/>
      <dgm:t>
        <a:bodyPr/>
        <a:lstStyle/>
        <a:p>
          <a:endParaRPr lang="fr-FR"/>
        </a:p>
      </dgm:t>
    </dgm:pt>
    <dgm:pt modelId="{9D6C4145-9DDC-4203-A6C5-9FBCBA71D296}" type="pres">
      <dgm:prSet presAssocID="{E0131C4E-982D-49AC-8593-858884748FCB}" presName="hierRoot2" presStyleCnt="0"/>
      <dgm:spPr/>
    </dgm:pt>
    <dgm:pt modelId="{1DE295E9-A2F7-431E-B54E-ABF0C87C4759}" type="pres">
      <dgm:prSet presAssocID="{E0131C4E-982D-49AC-8593-858884748FCB}" presName="composite2" presStyleCnt="0"/>
      <dgm:spPr/>
    </dgm:pt>
    <dgm:pt modelId="{32CB607B-5EDF-4515-B9AE-1993FD322785}" type="pres">
      <dgm:prSet presAssocID="{E0131C4E-982D-49AC-8593-858884748FCB}" presName="background2" presStyleLbl="node2" presStyleIdx="4" presStyleCnt="5"/>
      <dgm:spPr/>
    </dgm:pt>
    <dgm:pt modelId="{03728C7E-72BE-4D7F-BD9B-7001FDF6A5FF}" type="pres">
      <dgm:prSet presAssocID="{E0131C4E-982D-49AC-8593-858884748FCB}" presName="text2" presStyleLbl="fgAcc2" presStyleIdx="4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D2573DF-12ED-4173-B474-A57161B60A36}" type="pres">
      <dgm:prSet presAssocID="{E0131C4E-982D-49AC-8593-858884748FCB}" presName="hierChild3" presStyleCnt="0"/>
      <dgm:spPr/>
    </dgm:pt>
  </dgm:ptLst>
  <dgm:cxnLst>
    <dgm:cxn modelId="{30D80ABA-8311-4148-BE8C-AD660591F3AB}" type="presOf" srcId="{54A9588D-DC43-4480-804F-CBA4D59BF505}" destId="{7E448DB4-8F02-46A5-BE9E-AEF4AFB64021}" srcOrd="0" destOrd="0" presId="urn:microsoft.com/office/officeart/2005/8/layout/hierarchy1"/>
    <dgm:cxn modelId="{85F1AC0E-B70A-4F4D-AC60-AEE606DC337E}" srcId="{91455A6C-CC55-40AB-82F3-D27AC767E0AF}" destId="{FCA3A53D-0B97-46A1-9A43-D257184590F8}" srcOrd="1" destOrd="0" parTransId="{F6A540FC-F1E4-4196-9C6C-9227E5BE4493}" sibTransId="{38A4A9C5-C9A0-46D0-A74D-F50D380FE336}"/>
    <dgm:cxn modelId="{8DC0AB1A-DC72-46C5-8C2C-A6535335DE5E}" srcId="{91455A6C-CC55-40AB-82F3-D27AC767E0AF}" destId="{E0131C4E-982D-49AC-8593-858884748FCB}" srcOrd="4" destOrd="0" parTransId="{54A9588D-DC43-4480-804F-CBA4D59BF505}" sibTransId="{05F09616-435B-46F9-AEE9-BBFBB728487D}"/>
    <dgm:cxn modelId="{E6E87BD9-907A-4FE5-8377-510F6D5A66DA}" srcId="{9549B6D1-8903-4CF9-BF8D-0A11B2B55AA2}" destId="{91455A6C-CC55-40AB-82F3-D27AC767E0AF}" srcOrd="0" destOrd="0" parTransId="{40FBFB47-F2EB-4814-9D92-A6584BB5AB07}" sibTransId="{191F6BFA-E306-441D-AF1D-38340A3A2B9B}"/>
    <dgm:cxn modelId="{28F64CE4-F046-4A5F-8E18-C916BFE1E7BB}" type="presOf" srcId="{E596E87B-E931-4E3E-AF2F-A2BC205F7F1F}" destId="{2D3F377D-74EE-46DD-839C-9C2680154B19}" srcOrd="0" destOrd="0" presId="urn:microsoft.com/office/officeart/2005/8/layout/hierarchy1"/>
    <dgm:cxn modelId="{D3697607-DF72-4AE2-BACB-4D692DCD9D4E}" type="presOf" srcId="{F6A540FC-F1E4-4196-9C6C-9227E5BE4493}" destId="{5477570D-572C-4843-BF37-E2609E407525}" srcOrd="0" destOrd="0" presId="urn:microsoft.com/office/officeart/2005/8/layout/hierarchy1"/>
    <dgm:cxn modelId="{855C5BC7-B018-4EC6-A1AC-947D6B3D8900}" type="presOf" srcId="{FCA3A53D-0B97-46A1-9A43-D257184590F8}" destId="{9676493C-02F6-4FCF-A251-D3E5980CF47F}" srcOrd="0" destOrd="0" presId="urn:microsoft.com/office/officeart/2005/8/layout/hierarchy1"/>
    <dgm:cxn modelId="{F8A1F032-94A4-40D4-97E1-785F81325882}" type="presOf" srcId="{E0131C4E-982D-49AC-8593-858884748FCB}" destId="{03728C7E-72BE-4D7F-BD9B-7001FDF6A5FF}" srcOrd="0" destOrd="0" presId="urn:microsoft.com/office/officeart/2005/8/layout/hierarchy1"/>
    <dgm:cxn modelId="{10B4C527-793B-45DE-A253-308033DEAA7C}" srcId="{91455A6C-CC55-40AB-82F3-D27AC767E0AF}" destId="{ACC8E987-32B0-4B8B-A469-82FD1E46D4A3}" srcOrd="0" destOrd="0" parTransId="{244B2CDD-80C3-4AF7-BC74-8ACF2AC073DF}" sibTransId="{56709F81-A5E6-4E6F-BCAD-E6022E8A675D}"/>
    <dgm:cxn modelId="{59F08E7E-C9B4-4E34-BDA9-4C5AEDBAC11A}" type="presOf" srcId="{B2F72B64-9453-4651-A128-5C62887F6F34}" destId="{596DC14B-443E-4AC1-866C-D9C26343FA06}" srcOrd="0" destOrd="0" presId="urn:microsoft.com/office/officeart/2005/8/layout/hierarchy1"/>
    <dgm:cxn modelId="{5357F699-E6A1-4F5F-8498-90E87C3DBFEF}" type="presOf" srcId="{9549B6D1-8903-4CF9-BF8D-0A11B2B55AA2}" destId="{65716B51-C1DD-4FC4-BADC-F536F9DE5C97}" srcOrd="0" destOrd="0" presId="urn:microsoft.com/office/officeart/2005/8/layout/hierarchy1"/>
    <dgm:cxn modelId="{A11FABA0-E8B8-4303-BA23-918E712E8502}" srcId="{91455A6C-CC55-40AB-82F3-D27AC767E0AF}" destId="{AB56A5A5-FA69-4E30-B07F-1DEFCB70F7C8}" srcOrd="2" destOrd="0" parTransId="{E596E87B-E931-4E3E-AF2F-A2BC205F7F1F}" sibTransId="{588C63C4-473B-42F9-8887-89901446A325}"/>
    <dgm:cxn modelId="{8CBA40C2-E6E0-4A4F-82BC-6D251C5D485E}" type="presOf" srcId="{ACC8E987-32B0-4B8B-A469-82FD1E46D4A3}" destId="{414D90BC-AEA4-4C75-BA52-575B47CD8F8B}" srcOrd="0" destOrd="0" presId="urn:microsoft.com/office/officeart/2005/8/layout/hierarchy1"/>
    <dgm:cxn modelId="{EE0B99E1-9CA0-4B15-99E2-834ED7CE220E}" type="presOf" srcId="{244B2CDD-80C3-4AF7-BC74-8ACF2AC073DF}" destId="{B7977035-5CB7-42E0-A976-5D876B8E0FE7}" srcOrd="0" destOrd="0" presId="urn:microsoft.com/office/officeart/2005/8/layout/hierarchy1"/>
    <dgm:cxn modelId="{AD4E7515-4442-4E4A-AA24-5BA9D4E17507}" type="presOf" srcId="{AB56A5A5-FA69-4E30-B07F-1DEFCB70F7C8}" destId="{179756B1-32F9-42F9-8FF9-4ECFF00DFFC8}" srcOrd="0" destOrd="0" presId="urn:microsoft.com/office/officeart/2005/8/layout/hierarchy1"/>
    <dgm:cxn modelId="{3E194C50-5413-48BA-9260-62592AD659B6}" type="presOf" srcId="{2BB5E369-2AB2-4E50-A516-5AE796BBC36D}" destId="{9814BD5B-C8B2-4A8D-861C-1079A12C3B2D}" srcOrd="0" destOrd="0" presId="urn:microsoft.com/office/officeart/2005/8/layout/hierarchy1"/>
    <dgm:cxn modelId="{3C198A9F-C912-46F6-929B-D9B91AF4585F}" srcId="{91455A6C-CC55-40AB-82F3-D27AC767E0AF}" destId="{B2F72B64-9453-4651-A128-5C62887F6F34}" srcOrd="3" destOrd="0" parTransId="{2BB5E369-2AB2-4E50-A516-5AE796BBC36D}" sibTransId="{5D6A5567-9B5D-4550-A1AE-C363959D431E}"/>
    <dgm:cxn modelId="{A35C58B7-E0C7-43C1-9BF4-6A3BB9277377}" type="presOf" srcId="{91455A6C-CC55-40AB-82F3-D27AC767E0AF}" destId="{191AAE1D-B729-4ADD-AA84-B4DC9BF058F4}" srcOrd="0" destOrd="0" presId="urn:microsoft.com/office/officeart/2005/8/layout/hierarchy1"/>
    <dgm:cxn modelId="{88C0B6DB-8D7F-4410-9144-4B0741872BA8}" type="presParOf" srcId="{65716B51-C1DD-4FC4-BADC-F536F9DE5C97}" destId="{B3CBB226-21AC-4D77-BBF8-BD6ADC2C0F79}" srcOrd="0" destOrd="0" presId="urn:microsoft.com/office/officeart/2005/8/layout/hierarchy1"/>
    <dgm:cxn modelId="{9C7FB9E4-2E28-46FE-8BA8-4072022EBBAC}" type="presParOf" srcId="{B3CBB226-21AC-4D77-BBF8-BD6ADC2C0F79}" destId="{CD6A7FC7-F9B1-4E51-B7E4-2E349EE539DD}" srcOrd="0" destOrd="0" presId="urn:microsoft.com/office/officeart/2005/8/layout/hierarchy1"/>
    <dgm:cxn modelId="{4B24FE7E-B19A-424D-9CB4-54EC9E2D0D17}" type="presParOf" srcId="{CD6A7FC7-F9B1-4E51-B7E4-2E349EE539DD}" destId="{0A1DCA37-BA3B-4C1D-9EA0-B0026653A7AF}" srcOrd="0" destOrd="0" presId="urn:microsoft.com/office/officeart/2005/8/layout/hierarchy1"/>
    <dgm:cxn modelId="{4E67AFC2-DB1B-42E1-8BA0-79DE7698FC0D}" type="presParOf" srcId="{CD6A7FC7-F9B1-4E51-B7E4-2E349EE539DD}" destId="{191AAE1D-B729-4ADD-AA84-B4DC9BF058F4}" srcOrd="1" destOrd="0" presId="urn:microsoft.com/office/officeart/2005/8/layout/hierarchy1"/>
    <dgm:cxn modelId="{C2A893D1-F63F-4BBE-AF27-8262F1A291B8}" type="presParOf" srcId="{B3CBB226-21AC-4D77-BBF8-BD6ADC2C0F79}" destId="{FA7823AD-9BE6-4B9C-9FE1-ECA7D6448D92}" srcOrd="1" destOrd="0" presId="urn:microsoft.com/office/officeart/2005/8/layout/hierarchy1"/>
    <dgm:cxn modelId="{D7CF668B-C64C-4449-B27A-DF92D73CBFBD}" type="presParOf" srcId="{FA7823AD-9BE6-4B9C-9FE1-ECA7D6448D92}" destId="{B7977035-5CB7-42E0-A976-5D876B8E0FE7}" srcOrd="0" destOrd="0" presId="urn:microsoft.com/office/officeart/2005/8/layout/hierarchy1"/>
    <dgm:cxn modelId="{7EB35431-F446-4F59-A1D8-F434BB64E701}" type="presParOf" srcId="{FA7823AD-9BE6-4B9C-9FE1-ECA7D6448D92}" destId="{FC270A72-BB99-4918-A141-1926B1323019}" srcOrd="1" destOrd="0" presId="urn:microsoft.com/office/officeart/2005/8/layout/hierarchy1"/>
    <dgm:cxn modelId="{EDAADA6F-09DE-4182-8C12-05BCE01D0EBC}" type="presParOf" srcId="{FC270A72-BB99-4918-A141-1926B1323019}" destId="{1FFE5D8A-0D13-47EB-8BC5-784088C65EFB}" srcOrd="0" destOrd="0" presId="urn:microsoft.com/office/officeart/2005/8/layout/hierarchy1"/>
    <dgm:cxn modelId="{CD6DC953-6011-40C8-855D-8B1731C5F0A8}" type="presParOf" srcId="{1FFE5D8A-0D13-47EB-8BC5-784088C65EFB}" destId="{DF420229-E417-4AA8-BF68-5E0B8AC9A6A5}" srcOrd="0" destOrd="0" presId="urn:microsoft.com/office/officeart/2005/8/layout/hierarchy1"/>
    <dgm:cxn modelId="{3E2E7AAE-58F9-499A-9C1A-09E29AA88282}" type="presParOf" srcId="{1FFE5D8A-0D13-47EB-8BC5-784088C65EFB}" destId="{414D90BC-AEA4-4C75-BA52-575B47CD8F8B}" srcOrd="1" destOrd="0" presId="urn:microsoft.com/office/officeart/2005/8/layout/hierarchy1"/>
    <dgm:cxn modelId="{D6A63754-D5D1-4277-80A6-8DEDFBA4FFF1}" type="presParOf" srcId="{FC270A72-BB99-4918-A141-1926B1323019}" destId="{F9097977-365C-42B7-B415-C3CB6ED64761}" srcOrd="1" destOrd="0" presId="urn:microsoft.com/office/officeart/2005/8/layout/hierarchy1"/>
    <dgm:cxn modelId="{C14BD35A-D825-4173-9486-507E2C56E91C}" type="presParOf" srcId="{FA7823AD-9BE6-4B9C-9FE1-ECA7D6448D92}" destId="{5477570D-572C-4843-BF37-E2609E407525}" srcOrd="2" destOrd="0" presId="urn:microsoft.com/office/officeart/2005/8/layout/hierarchy1"/>
    <dgm:cxn modelId="{3AB5F203-CADA-4F7C-BFC9-B5B6397F6A7A}" type="presParOf" srcId="{FA7823AD-9BE6-4B9C-9FE1-ECA7D6448D92}" destId="{83F84E63-F0D5-4280-80B8-CF52DD883D83}" srcOrd="3" destOrd="0" presId="urn:microsoft.com/office/officeart/2005/8/layout/hierarchy1"/>
    <dgm:cxn modelId="{9904E8C6-F9AC-48B3-A3EE-C1480F194A38}" type="presParOf" srcId="{83F84E63-F0D5-4280-80B8-CF52DD883D83}" destId="{2A5A7450-53E8-488E-9FB0-11539EA79BD0}" srcOrd="0" destOrd="0" presId="urn:microsoft.com/office/officeart/2005/8/layout/hierarchy1"/>
    <dgm:cxn modelId="{AED8C4D6-C315-4B18-AAAB-FFED760A322D}" type="presParOf" srcId="{2A5A7450-53E8-488E-9FB0-11539EA79BD0}" destId="{46B43F28-0AF5-4854-80DB-020FBB78C394}" srcOrd="0" destOrd="0" presId="urn:microsoft.com/office/officeart/2005/8/layout/hierarchy1"/>
    <dgm:cxn modelId="{BB94453F-52E5-4407-BEF2-6D98EBB35061}" type="presParOf" srcId="{2A5A7450-53E8-488E-9FB0-11539EA79BD0}" destId="{9676493C-02F6-4FCF-A251-D3E5980CF47F}" srcOrd="1" destOrd="0" presId="urn:microsoft.com/office/officeart/2005/8/layout/hierarchy1"/>
    <dgm:cxn modelId="{D6AFCB38-8BE9-4AB0-BE91-392A7156C2EC}" type="presParOf" srcId="{83F84E63-F0D5-4280-80B8-CF52DD883D83}" destId="{7344AA96-B5B2-430C-AFAE-D390D7F0923B}" srcOrd="1" destOrd="0" presId="urn:microsoft.com/office/officeart/2005/8/layout/hierarchy1"/>
    <dgm:cxn modelId="{18DFE408-A972-4F9D-8A5B-F5EBE72BA96D}" type="presParOf" srcId="{FA7823AD-9BE6-4B9C-9FE1-ECA7D6448D92}" destId="{2D3F377D-74EE-46DD-839C-9C2680154B19}" srcOrd="4" destOrd="0" presId="urn:microsoft.com/office/officeart/2005/8/layout/hierarchy1"/>
    <dgm:cxn modelId="{11F77B04-183E-46C4-BCB9-840151903E6A}" type="presParOf" srcId="{FA7823AD-9BE6-4B9C-9FE1-ECA7D6448D92}" destId="{5BAFF6D8-E2E9-49FE-87D7-11FB63CE3C4E}" srcOrd="5" destOrd="0" presId="urn:microsoft.com/office/officeart/2005/8/layout/hierarchy1"/>
    <dgm:cxn modelId="{94094F5C-6F72-45C1-B803-7E4347DB7733}" type="presParOf" srcId="{5BAFF6D8-E2E9-49FE-87D7-11FB63CE3C4E}" destId="{28815E94-020A-458A-91A2-E27C22F202B3}" srcOrd="0" destOrd="0" presId="urn:microsoft.com/office/officeart/2005/8/layout/hierarchy1"/>
    <dgm:cxn modelId="{A09D2E3E-364C-4983-BCDD-47E629A84886}" type="presParOf" srcId="{28815E94-020A-458A-91A2-E27C22F202B3}" destId="{69DB7320-E108-4180-A854-99C16E5F74B1}" srcOrd="0" destOrd="0" presId="urn:microsoft.com/office/officeart/2005/8/layout/hierarchy1"/>
    <dgm:cxn modelId="{57AD73B9-BE71-43BE-9A1D-08F515751BC2}" type="presParOf" srcId="{28815E94-020A-458A-91A2-E27C22F202B3}" destId="{179756B1-32F9-42F9-8FF9-4ECFF00DFFC8}" srcOrd="1" destOrd="0" presId="urn:microsoft.com/office/officeart/2005/8/layout/hierarchy1"/>
    <dgm:cxn modelId="{994BF0F8-935A-45C0-9771-DFDF9C15230C}" type="presParOf" srcId="{5BAFF6D8-E2E9-49FE-87D7-11FB63CE3C4E}" destId="{5BAE71CF-1A06-4318-89C9-87905EE93C35}" srcOrd="1" destOrd="0" presId="urn:microsoft.com/office/officeart/2005/8/layout/hierarchy1"/>
    <dgm:cxn modelId="{768C3D50-A753-4F7B-A458-BBB81373FE1A}" type="presParOf" srcId="{FA7823AD-9BE6-4B9C-9FE1-ECA7D6448D92}" destId="{9814BD5B-C8B2-4A8D-861C-1079A12C3B2D}" srcOrd="6" destOrd="0" presId="urn:microsoft.com/office/officeart/2005/8/layout/hierarchy1"/>
    <dgm:cxn modelId="{9F7AD9E6-97D3-4DEF-93D7-4E1951D630AC}" type="presParOf" srcId="{FA7823AD-9BE6-4B9C-9FE1-ECA7D6448D92}" destId="{E9384EBE-DE43-4160-ABF7-95FD3532FC05}" srcOrd="7" destOrd="0" presId="urn:microsoft.com/office/officeart/2005/8/layout/hierarchy1"/>
    <dgm:cxn modelId="{4BF04CC7-2A47-425C-B692-CE1F8D3D3A39}" type="presParOf" srcId="{E9384EBE-DE43-4160-ABF7-95FD3532FC05}" destId="{E6E661AE-65B7-4E46-A8D8-0C4173070054}" srcOrd="0" destOrd="0" presId="urn:microsoft.com/office/officeart/2005/8/layout/hierarchy1"/>
    <dgm:cxn modelId="{34CBA096-7C0A-4E3C-9D7A-CA69C9579FE5}" type="presParOf" srcId="{E6E661AE-65B7-4E46-A8D8-0C4173070054}" destId="{F44F4281-CE7F-4128-88A1-9ED46F9D0A08}" srcOrd="0" destOrd="0" presId="urn:microsoft.com/office/officeart/2005/8/layout/hierarchy1"/>
    <dgm:cxn modelId="{C33FEF39-EED1-4191-A6AF-FE117CCAB13B}" type="presParOf" srcId="{E6E661AE-65B7-4E46-A8D8-0C4173070054}" destId="{596DC14B-443E-4AC1-866C-D9C26343FA06}" srcOrd="1" destOrd="0" presId="urn:microsoft.com/office/officeart/2005/8/layout/hierarchy1"/>
    <dgm:cxn modelId="{3DB5B2AF-424D-4398-B41A-75488A128417}" type="presParOf" srcId="{E9384EBE-DE43-4160-ABF7-95FD3532FC05}" destId="{97F75A57-D4EB-4259-B03B-33580598BDBB}" srcOrd="1" destOrd="0" presId="urn:microsoft.com/office/officeart/2005/8/layout/hierarchy1"/>
    <dgm:cxn modelId="{0B020B17-0B5D-474C-9532-A7206E2FAAF9}" type="presParOf" srcId="{FA7823AD-9BE6-4B9C-9FE1-ECA7D6448D92}" destId="{7E448DB4-8F02-46A5-BE9E-AEF4AFB64021}" srcOrd="8" destOrd="0" presId="urn:microsoft.com/office/officeart/2005/8/layout/hierarchy1"/>
    <dgm:cxn modelId="{BF00AA16-8C02-40BE-A0B5-96BE6C3294EA}" type="presParOf" srcId="{FA7823AD-9BE6-4B9C-9FE1-ECA7D6448D92}" destId="{9D6C4145-9DDC-4203-A6C5-9FBCBA71D296}" srcOrd="9" destOrd="0" presId="urn:microsoft.com/office/officeart/2005/8/layout/hierarchy1"/>
    <dgm:cxn modelId="{8D9C661A-B33C-4C28-8F4A-EDA0620091B1}" type="presParOf" srcId="{9D6C4145-9DDC-4203-A6C5-9FBCBA71D296}" destId="{1DE295E9-A2F7-431E-B54E-ABF0C87C4759}" srcOrd="0" destOrd="0" presId="urn:microsoft.com/office/officeart/2005/8/layout/hierarchy1"/>
    <dgm:cxn modelId="{8B03BC6E-911E-45C0-982B-C82AE17E495E}" type="presParOf" srcId="{1DE295E9-A2F7-431E-B54E-ABF0C87C4759}" destId="{32CB607B-5EDF-4515-B9AE-1993FD322785}" srcOrd="0" destOrd="0" presId="urn:microsoft.com/office/officeart/2005/8/layout/hierarchy1"/>
    <dgm:cxn modelId="{BDF95220-7A98-4AF6-B76C-0318BAAC00AB}" type="presParOf" srcId="{1DE295E9-A2F7-431E-B54E-ABF0C87C4759}" destId="{03728C7E-72BE-4D7F-BD9B-7001FDF6A5FF}" srcOrd="1" destOrd="0" presId="urn:microsoft.com/office/officeart/2005/8/layout/hierarchy1"/>
    <dgm:cxn modelId="{B74D3594-283A-46B4-A90E-467C9E155325}" type="presParOf" srcId="{9D6C4145-9DDC-4203-A6C5-9FBCBA71D296}" destId="{8D2573DF-12ED-4173-B474-A57161B60A3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8295A7-585A-4E99-A14E-1ED17EF76206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8C40421-48DC-4F2F-9758-96F1CC6D8ED7}">
      <dgm:prSet phldrT="[Tekst]" custT="1"/>
      <dgm:spPr/>
      <dgm:t>
        <a:bodyPr/>
        <a:lstStyle/>
        <a:p>
          <a:r>
            <a:rPr lang="fr-BE" sz="1400" b="1" dirty="0" smtClean="0"/>
            <a:t>QUALITY</a:t>
          </a:r>
          <a:endParaRPr lang="fr-FR" sz="1400" b="1" dirty="0"/>
        </a:p>
      </dgm:t>
    </dgm:pt>
    <dgm:pt modelId="{E87A808C-40E0-44D7-80C1-6C96F75B0F47}" type="parTrans" cxnId="{2293C5B5-EC79-4086-99B9-5F64C254A0C5}">
      <dgm:prSet/>
      <dgm:spPr/>
      <dgm:t>
        <a:bodyPr/>
        <a:lstStyle/>
        <a:p>
          <a:endParaRPr lang="fr-FR"/>
        </a:p>
      </dgm:t>
    </dgm:pt>
    <dgm:pt modelId="{2B84451C-F289-427E-BF07-C4BDA160F1D9}" type="sibTrans" cxnId="{2293C5B5-EC79-4086-99B9-5F64C254A0C5}">
      <dgm:prSet/>
      <dgm:spPr/>
      <dgm:t>
        <a:bodyPr/>
        <a:lstStyle/>
        <a:p>
          <a:endParaRPr lang="fr-FR"/>
        </a:p>
      </dgm:t>
    </dgm:pt>
    <dgm:pt modelId="{0B0FD8D6-0E80-4255-803E-8633305F76C4}">
      <dgm:prSet phldrT="[Tekst]" custT="1"/>
      <dgm:spPr/>
      <dgm:t>
        <a:bodyPr/>
        <a:lstStyle/>
        <a:p>
          <a:r>
            <a:rPr lang="fr-BE" sz="1400" b="1" dirty="0" smtClean="0"/>
            <a:t>STRUCTU-RAL Q and PROCESS</a:t>
          </a:r>
          <a:endParaRPr lang="fr-FR" sz="1400" b="1" dirty="0"/>
        </a:p>
      </dgm:t>
    </dgm:pt>
    <dgm:pt modelId="{1426A8A1-FD7C-4637-8560-B049A9FC4DF6}" type="parTrans" cxnId="{A12DF163-6BAE-4F66-B8CD-EEAFCEAD00F2}">
      <dgm:prSet/>
      <dgm:spPr/>
      <dgm:t>
        <a:bodyPr/>
        <a:lstStyle/>
        <a:p>
          <a:endParaRPr lang="fr-FR"/>
        </a:p>
      </dgm:t>
    </dgm:pt>
    <dgm:pt modelId="{7107580C-5C10-405A-83D4-DD4CBF564356}" type="sibTrans" cxnId="{A12DF163-6BAE-4F66-B8CD-EEAFCEAD00F2}">
      <dgm:prSet/>
      <dgm:spPr/>
      <dgm:t>
        <a:bodyPr/>
        <a:lstStyle/>
        <a:p>
          <a:endParaRPr lang="fr-FR"/>
        </a:p>
      </dgm:t>
    </dgm:pt>
    <dgm:pt modelId="{CF9A7686-1431-4BE7-B8D3-BB9EEE0E220A}">
      <dgm:prSet phldrT="[Tekst]" custT="1"/>
      <dgm:spPr/>
      <dgm:t>
        <a:bodyPr/>
        <a:lstStyle/>
        <a:p>
          <a:r>
            <a:rPr lang="fr-BE" sz="1400" b="1" dirty="0" smtClean="0"/>
            <a:t>OUTCOME</a:t>
          </a:r>
          <a:endParaRPr lang="fr-FR" sz="1400" b="1" dirty="0"/>
        </a:p>
      </dgm:t>
    </dgm:pt>
    <dgm:pt modelId="{8929517A-B472-4780-9FB9-03A374EADF82}" type="parTrans" cxnId="{FACF622B-9F71-413A-A2F3-330D44FB3902}">
      <dgm:prSet/>
      <dgm:spPr/>
      <dgm:t>
        <a:bodyPr/>
        <a:lstStyle/>
        <a:p>
          <a:endParaRPr lang="fr-FR"/>
        </a:p>
      </dgm:t>
    </dgm:pt>
    <dgm:pt modelId="{744DC35F-553D-4166-89FB-160DA90A7218}" type="sibTrans" cxnId="{FACF622B-9F71-413A-A2F3-330D44FB3902}">
      <dgm:prSet/>
      <dgm:spPr/>
      <dgm:t>
        <a:bodyPr/>
        <a:lstStyle/>
        <a:p>
          <a:endParaRPr lang="fr-FR"/>
        </a:p>
      </dgm:t>
    </dgm:pt>
    <dgm:pt modelId="{67B0CE70-BDE8-4A66-A6B6-349BFCF0790C}">
      <dgm:prSet phldrT="[Tekst]" custT="1"/>
      <dgm:spPr/>
      <dgm:t>
        <a:bodyPr/>
        <a:lstStyle/>
        <a:p>
          <a:pPr algn="ctr"/>
          <a:r>
            <a:rPr lang="fr-BE" sz="1400" b="1" dirty="0" smtClean="0"/>
            <a:t>SAFETY</a:t>
          </a:r>
          <a:endParaRPr lang="fr-FR" sz="1400" b="1" dirty="0"/>
        </a:p>
      </dgm:t>
    </dgm:pt>
    <dgm:pt modelId="{51BA450F-F3B6-47BD-9951-990FA8DF1A8E}" type="parTrans" cxnId="{35CCBBD9-5871-4621-A217-84C9DBF26CA5}">
      <dgm:prSet/>
      <dgm:spPr/>
      <dgm:t>
        <a:bodyPr/>
        <a:lstStyle/>
        <a:p>
          <a:endParaRPr lang="fr-FR"/>
        </a:p>
      </dgm:t>
    </dgm:pt>
    <dgm:pt modelId="{D620A353-6E64-4317-99A8-F7AF2C749A86}" type="sibTrans" cxnId="{35CCBBD9-5871-4621-A217-84C9DBF26CA5}">
      <dgm:prSet/>
      <dgm:spPr/>
      <dgm:t>
        <a:bodyPr/>
        <a:lstStyle/>
        <a:p>
          <a:endParaRPr lang="fr-FR"/>
        </a:p>
      </dgm:t>
    </dgm:pt>
    <dgm:pt modelId="{548E6CDF-BE8B-4698-A1D8-996BB3CE0FBE}">
      <dgm:prSet phldrT="[Tekst]" custT="1"/>
      <dgm:spPr/>
      <dgm:t>
        <a:bodyPr/>
        <a:lstStyle/>
        <a:p>
          <a:r>
            <a:rPr lang="fr-BE" sz="1400" b="1" dirty="0" smtClean="0"/>
            <a:t>QUALITY PERCIE-VED BY USER</a:t>
          </a:r>
          <a:endParaRPr lang="fr-FR" sz="1400" b="1" dirty="0"/>
        </a:p>
      </dgm:t>
    </dgm:pt>
    <dgm:pt modelId="{48FA0B07-CBC1-404D-8C1D-0A0E6E86FDD9}" type="parTrans" cxnId="{2D34272B-7DC0-45C4-846A-3EFD11315543}">
      <dgm:prSet/>
      <dgm:spPr/>
      <dgm:t>
        <a:bodyPr/>
        <a:lstStyle/>
        <a:p>
          <a:endParaRPr lang="fr-FR"/>
        </a:p>
      </dgm:t>
    </dgm:pt>
    <dgm:pt modelId="{5D636F0F-EB8E-4045-9BC8-643C00180E4B}" type="sibTrans" cxnId="{2D34272B-7DC0-45C4-846A-3EFD11315543}">
      <dgm:prSet/>
      <dgm:spPr/>
      <dgm:t>
        <a:bodyPr/>
        <a:lstStyle/>
        <a:p>
          <a:endParaRPr lang="fr-FR"/>
        </a:p>
      </dgm:t>
    </dgm:pt>
    <dgm:pt modelId="{39AB1CF7-FCD1-4F6C-BB9E-2FFDC491731D}">
      <dgm:prSet phldrT="[Tekst]" custT="1"/>
      <dgm:spPr/>
      <dgm:t>
        <a:bodyPr/>
        <a:lstStyle/>
        <a:p>
          <a:r>
            <a:rPr lang="fr-BE" sz="1400" b="1" dirty="0" smtClean="0"/>
            <a:t>CONTINU-ITY</a:t>
          </a:r>
          <a:endParaRPr lang="fr-FR" sz="1400" b="1" dirty="0"/>
        </a:p>
      </dgm:t>
    </dgm:pt>
    <dgm:pt modelId="{F9A452EB-0728-40D9-8C9A-CCBE7B830DA0}" type="parTrans" cxnId="{3F65450D-CBD4-45F0-AE74-6FE343D4CD80}">
      <dgm:prSet/>
      <dgm:spPr/>
      <dgm:t>
        <a:bodyPr/>
        <a:lstStyle/>
        <a:p>
          <a:endParaRPr lang="fr-FR"/>
        </a:p>
      </dgm:t>
    </dgm:pt>
    <dgm:pt modelId="{68B47815-CEAC-4354-B806-5DA229F75AC0}" type="sibTrans" cxnId="{3F65450D-CBD4-45F0-AE74-6FE343D4CD80}">
      <dgm:prSet/>
      <dgm:spPr/>
      <dgm:t>
        <a:bodyPr/>
        <a:lstStyle/>
        <a:p>
          <a:endParaRPr lang="fr-FR"/>
        </a:p>
      </dgm:t>
    </dgm:pt>
    <dgm:pt modelId="{3B20204B-428F-4737-BDE1-84991FC26B1A}">
      <dgm:prSet phldrT="[Tekst]" custT="1"/>
      <dgm:spPr/>
      <dgm:t>
        <a:bodyPr/>
        <a:lstStyle/>
        <a:p>
          <a:r>
            <a:rPr lang="fr-BE" sz="1400" b="1" dirty="0" smtClean="0"/>
            <a:t>PARTICIPA-TION AND TRANSPA-RANCY</a:t>
          </a:r>
          <a:endParaRPr lang="fr-FR" sz="1400" b="1" dirty="0"/>
        </a:p>
      </dgm:t>
    </dgm:pt>
    <dgm:pt modelId="{B2886783-FFB6-4562-BF29-5A8A1D371016}" type="parTrans" cxnId="{F045BACF-68CC-4537-A37E-E16EC5E6502C}">
      <dgm:prSet/>
      <dgm:spPr/>
      <dgm:t>
        <a:bodyPr/>
        <a:lstStyle/>
        <a:p>
          <a:endParaRPr lang="fr-FR"/>
        </a:p>
      </dgm:t>
    </dgm:pt>
    <dgm:pt modelId="{3C65FC99-C3AF-43A9-9FBB-7742826B7188}" type="sibTrans" cxnId="{F045BACF-68CC-4537-A37E-E16EC5E6502C}">
      <dgm:prSet/>
      <dgm:spPr/>
      <dgm:t>
        <a:bodyPr/>
        <a:lstStyle/>
        <a:p>
          <a:endParaRPr lang="fr-FR"/>
        </a:p>
      </dgm:t>
    </dgm:pt>
    <dgm:pt modelId="{52A637B9-C140-4857-9339-CC8D93552E33}">
      <dgm:prSet phldrT="[Tekst]" custT="1"/>
      <dgm:spPr/>
      <dgm:t>
        <a:bodyPr/>
        <a:lstStyle/>
        <a:p>
          <a:r>
            <a:rPr lang="fr-BE" sz="1400" b="1" dirty="0" smtClean="0"/>
            <a:t>DIGNITY AND INTEGRITY</a:t>
          </a:r>
          <a:endParaRPr lang="fr-FR" sz="1400" b="1" dirty="0"/>
        </a:p>
      </dgm:t>
    </dgm:pt>
    <dgm:pt modelId="{11922DF5-D319-4AED-A969-9A64C60BCAE7}" type="parTrans" cxnId="{AB933C9E-0A40-4CFD-B829-D365291E96EF}">
      <dgm:prSet/>
      <dgm:spPr/>
      <dgm:t>
        <a:bodyPr/>
        <a:lstStyle/>
        <a:p>
          <a:endParaRPr lang="fr-FR"/>
        </a:p>
      </dgm:t>
    </dgm:pt>
    <dgm:pt modelId="{47846EBF-B719-4DB9-A205-E5DB542979F6}" type="sibTrans" cxnId="{AB933C9E-0A40-4CFD-B829-D365291E96EF}">
      <dgm:prSet/>
      <dgm:spPr/>
      <dgm:t>
        <a:bodyPr/>
        <a:lstStyle/>
        <a:p>
          <a:endParaRPr lang="fr-FR"/>
        </a:p>
      </dgm:t>
    </dgm:pt>
    <dgm:pt modelId="{DA56258F-D49D-4A72-B7C2-FE73D3D074C4}">
      <dgm:prSet phldrT="[Tekst]" custT="1"/>
      <dgm:spPr/>
      <dgm:t>
        <a:bodyPr/>
        <a:lstStyle/>
        <a:p>
          <a:r>
            <a:rPr lang="fr-BE" sz="1400" b="1" dirty="0" smtClean="0"/>
            <a:t>DEONTO-LOGY</a:t>
          </a:r>
        </a:p>
      </dgm:t>
    </dgm:pt>
    <dgm:pt modelId="{B92BF0C3-A472-4574-B100-1E9A01EE063C}" type="parTrans" cxnId="{F98B40A1-CFBB-43F9-B49E-F4BC272DA667}">
      <dgm:prSet/>
      <dgm:spPr/>
      <dgm:t>
        <a:bodyPr/>
        <a:lstStyle/>
        <a:p>
          <a:endParaRPr lang="fr-FR"/>
        </a:p>
      </dgm:t>
    </dgm:pt>
    <dgm:pt modelId="{E3FBF8AB-5119-4CAF-972E-7D317152D3FD}" type="sibTrans" cxnId="{F98B40A1-CFBB-43F9-B49E-F4BC272DA667}">
      <dgm:prSet/>
      <dgm:spPr/>
      <dgm:t>
        <a:bodyPr/>
        <a:lstStyle/>
        <a:p>
          <a:endParaRPr lang="fr-FR"/>
        </a:p>
      </dgm:t>
    </dgm:pt>
    <dgm:pt modelId="{6B056ED6-9D79-4C35-B0C3-C9659330C589}">
      <dgm:prSet phldrT="[Tekst]" custT="1"/>
      <dgm:spPr/>
      <dgm:t>
        <a:bodyPr/>
        <a:lstStyle/>
        <a:p>
          <a:r>
            <a:rPr lang="fr-BE" sz="1400" b="1" dirty="0" smtClean="0"/>
            <a:t>INNOVA-TION</a:t>
          </a:r>
        </a:p>
      </dgm:t>
    </dgm:pt>
    <dgm:pt modelId="{AC79FF79-EB8E-44D8-99F6-ADF2F1377D1B}" type="parTrans" cxnId="{7248D9C2-C14C-4742-B076-C8E55EF6632E}">
      <dgm:prSet/>
      <dgm:spPr/>
      <dgm:t>
        <a:bodyPr/>
        <a:lstStyle/>
        <a:p>
          <a:endParaRPr lang="fr-FR"/>
        </a:p>
      </dgm:t>
    </dgm:pt>
    <dgm:pt modelId="{94D6C324-F2A4-47FB-B633-F31EE8A138FD}" type="sibTrans" cxnId="{7248D9C2-C14C-4742-B076-C8E55EF6632E}">
      <dgm:prSet/>
      <dgm:spPr/>
      <dgm:t>
        <a:bodyPr/>
        <a:lstStyle/>
        <a:p>
          <a:endParaRPr lang="fr-FR"/>
        </a:p>
      </dgm:t>
    </dgm:pt>
    <dgm:pt modelId="{20E80A34-B3D6-4A80-9183-46966D785213}">
      <dgm:prSet phldrT="[Tekst]" custT="1"/>
      <dgm:spPr/>
      <dgm:t>
        <a:bodyPr/>
        <a:lstStyle/>
        <a:p>
          <a:r>
            <a:rPr lang="fr-BE" sz="1400" b="1" dirty="0" smtClean="0"/>
            <a:t>SUSTAI-NABILITY</a:t>
          </a:r>
        </a:p>
      </dgm:t>
    </dgm:pt>
    <dgm:pt modelId="{F7D9ED46-27FD-46DE-8E1F-DB6CEFA4CD95}" type="parTrans" cxnId="{3AEF075A-E646-4340-B680-E522C168A4EA}">
      <dgm:prSet/>
      <dgm:spPr/>
      <dgm:t>
        <a:bodyPr/>
        <a:lstStyle/>
        <a:p>
          <a:endParaRPr lang="fr-FR"/>
        </a:p>
      </dgm:t>
    </dgm:pt>
    <dgm:pt modelId="{AF4E3C87-82EC-4E96-A71A-90AD4DF94236}" type="sibTrans" cxnId="{3AEF075A-E646-4340-B680-E522C168A4EA}">
      <dgm:prSet/>
      <dgm:spPr/>
      <dgm:t>
        <a:bodyPr/>
        <a:lstStyle/>
        <a:p>
          <a:endParaRPr lang="fr-FR"/>
        </a:p>
      </dgm:t>
    </dgm:pt>
    <dgm:pt modelId="{26E98C07-84D9-41C2-9056-A81D0468AD7E}" type="pres">
      <dgm:prSet presAssocID="{128295A7-585A-4E99-A14E-1ED17EF7620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85BB6D7-30D5-428D-83D4-36B4ADE25106}" type="pres">
      <dgm:prSet presAssocID="{C8C40421-48DC-4F2F-9758-96F1CC6D8ED7}" presName="root1" presStyleCnt="0"/>
      <dgm:spPr/>
      <dgm:t>
        <a:bodyPr/>
        <a:lstStyle/>
        <a:p>
          <a:endParaRPr lang="fr-FR"/>
        </a:p>
      </dgm:t>
    </dgm:pt>
    <dgm:pt modelId="{6698E412-BE33-4652-ACEC-1BE3C077E9A8}" type="pres">
      <dgm:prSet presAssocID="{C8C40421-48DC-4F2F-9758-96F1CC6D8ED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5209A16-12EB-4EAB-82DA-01F4210C7633}" type="pres">
      <dgm:prSet presAssocID="{C8C40421-48DC-4F2F-9758-96F1CC6D8ED7}" presName="level2hierChild" presStyleCnt="0"/>
      <dgm:spPr/>
      <dgm:t>
        <a:bodyPr/>
        <a:lstStyle/>
        <a:p>
          <a:endParaRPr lang="fr-FR"/>
        </a:p>
      </dgm:t>
    </dgm:pt>
    <dgm:pt modelId="{01952A0F-147A-48F4-9EC1-555691E3A3AD}" type="pres">
      <dgm:prSet presAssocID="{1426A8A1-FD7C-4637-8560-B049A9FC4DF6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25FDA759-F0ED-4355-BA56-C449BFD3A741}" type="pres">
      <dgm:prSet presAssocID="{1426A8A1-FD7C-4637-8560-B049A9FC4DF6}" presName="connTx" presStyleLbl="parChTrans1D2" presStyleIdx="0" presStyleCnt="2"/>
      <dgm:spPr/>
      <dgm:t>
        <a:bodyPr/>
        <a:lstStyle/>
        <a:p>
          <a:endParaRPr lang="fr-FR"/>
        </a:p>
      </dgm:t>
    </dgm:pt>
    <dgm:pt modelId="{DD0143BC-97FE-4148-B7BE-ECE95972AE7C}" type="pres">
      <dgm:prSet presAssocID="{0B0FD8D6-0E80-4255-803E-8633305F76C4}" presName="root2" presStyleCnt="0"/>
      <dgm:spPr/>
      <dgm:t>
        <a:bodyPr/>
        <a:lstStyle/>
        <a:p>
          <a:endParaRPr lang="fr-FR"/>
        </a:p>
      </dgm:t>
    </dgm:pt>
    <dgm:pt modelId="{E5A07553-022A-452F-AD94-304BE257E4CD}" type="pres">
      <dgm:prSet presAssocID="{0B0FD8D6-0E80-4255-803E-8633305F76C4}" presName="LevelTwoTextNode" presStyleLbl="node2" presStyleIdx="0" presStyleCnt="2" custScaleY="1736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8912633-1808-4C8C-9626-8E83E5F9B757}" type="pres">
      <dgm:prSet presAssocID="{0B0FD8D6-0E80-4255-803E-8633305F76C4}" presName="level3hierChild" presStyleCnt="0"/>
      <dgm:spPr/>
      <dgm:t>
        <a:bodyPr/>
        <a:lstStyle/>
        <a:p>
          <a:endParaRPr lang="fr-FR"/>
        </a:p>
      </dgm:t>
    </dgm:pt>
    <dgm:pt modelId="{966C31AA-FA2E-4870-AA1E-D8E06551F4D9}" type="pres">
      <dgm:prSet presAssocID="{8929517A-B472-4780-9FB9-03A374EADF82}" presName="conn2-1" presStyleLbl="parChTrans1D3" presStyleIdx="0" presStyleCnt="2"/>
      <dgm:spPr/>
      <dgm:t>
        <a:bodyPr/>
        <a:lstStyle/>
        <a:p>
          <a:endParaRPr lang="fr-FR"/>
        </a:p>
      </dgm:t>
    </dgm:pt>
    <dgm:pt modelId="{BCB10484-7A4D-48B1-8853-891D04B16D74}" type="pres">
      <dgm:prSet presAssocID="{8929517A-B472-4780-9FB9-03A374EADF82}" presName="connTx" presStyleLbl="parChTrans1D3" presStyleIdx="0" presStyleCnt="2"/>
      <dgm:spPr/>
      <dgm:t>
        <a:bodyPr/>
        <a:lstStyle/>
        <a:p>
          <a:endParaRPr lang="fr-FR"/>
        </a:p>
      </dgm:t>
    </dgm:pt>
    <dgm:pt modelId="{260E4C8F-CAEF-413F-898C-CADE220E5D3D}" type="pres">
      <dgm:prSet presAssocID="{CF9A7686-1431-4BE7-B8D3-BB9EEE0E220A}" presName="root2" presStyleCnt="0"/>
      <dgm:spPr/>
      <dgm:t>
        <a:bodyPr/>
        <a:lstStyle/>
        <a:p>
          <a:endParaRPr lang="fr-FR"/>
        </a:p>
      </dgm:t>
    </dgm:pt>
    <dgm:pt modelId="{24F65E6A-C996-4A2E-97D9-E1FF60355A76}" type="pres">
      <dgm:prSet presAssocID="{CF9A7686-1431-4BE7-B8D3-BB9EEE0E220A}" presName="LevelTwoTextNode" presStyleLbl="node3" presStyleIdx="0" presStyleCnt="2" custScaleY="1736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5E66848-3040-4685-9AE2-EA0FF22ECFDA}" type="pres">
      <dgm:prSet presAssocID="{CF9A7686-1431-4BE7-B8D3-BB9EEE0E220A}" presName="level3hierChild" presStyleCnt="0"/>
      <dgm:spPr/>
      <dgm:t>
        <a:bodyPr/>
        <a:lstStyle/>
        <a:p>
          <a:endParaRPr lang="fr-FR"/>
        </a:p>
      </dgm:t>
    </dgm:pt>
    <dgm:pt modelId="{DB6EE9D2-734A-449C-A856-6452321343F3}" type="pres">
      <dgm:prSet presAssocID="{51BA450F-F3B6-47BD-9951-990FA8DF1A8E}" presName="conn2-1" presStyleLbl="parChTrans1D4" presStyleIdx="0" presStyleCnt="6"/>
      <dgm:spPr/>
      <dgm:t>
        <a:bodyPr/>
        <a:lstStyle/>
        <a:p>
          <a:endParaRPr lang="fr-FR"/>
        </a:p>
      </dgm:t>
    </dgm:pt>
    <dgm:pt modelId="{34805F94-4E69-42BD-98D1-021F9E53F56E}" type="pres">
      <dgm:prSet presAssocID="{51BA450F-F3B6-47BD-9951-990FA8DF1A8E}" presName="connTx" presStyleLbl="parChTrans1D4" presStyleIdx="0" presStyleCnt="6"/>
      <dgm:spPr/>
      <dgm:t>
        <a:bodyPr/>
        <a:lstStyle/>
        <a:p>
          <a:endParaRPr lang="fr-FR"/>
        </a:p>
      </dgm:t>
    </dgm:pt>
    <dgm:pt modelId="{73F2AB36-E534-4224-9E52-047DEE3EF6A8}" type="pres">
      <dgm:prSet presAssocID="{67B0CE70-BDE8-4A66-A6B6-349BFCF0790C}" presName="root2" presStyleCnt="0"/>
      <dgm:spPr/>
      <dgm:t>
        <a:bodyPr/>
        <a:lstStyle/>
        <a:p>
          <a:endParaRPr lang="fr-FR"/>
        </a:p>
      </dgm:t>
    </dgm:pt>
    <dgm:pt modelId="{F4FFAE8D-AF30-4040-B9F9-D497AD4FE9BD}" type="pres">
      <dgm:prSet presAssocID="{67B0CE70-BDE8-4A66-A6B6-349BFCF0790C}" presName="LevelTwoTextNode" presStyleLbl="node4" presStyleIdx="0" presStyleCnt="6" custScaleY="1736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CB694D0-C8EC-407D-A367-305B5DB6B5A9}" type="pres">
      <dgm:prSet presAssocID="{67B0CE70-BDE8-4A66-A6B6-349BFCF0790C}" presName="level3hierChild" presStyleCnt="0"/>
      <dgm:spPr/>
      <dgm:t>
        <a:bodyPr/>
        <a:lstStyle/>
        <a:p>
          <a:endParaRPr lang="fr-FR"/>
        </a:p>
      </dgm:t>
    </dgm:pt>
    <dgm:pt modelId="{6C70999E-EDED-400C-904A-BD2E02E12E00}" type="pres">
      <dgm:prSet presAssocID="{48FA0B07-CBC1-404D-8C1D-0A0E6E86FDD9}" presName="conn2-1" presStyleLbl="parChTrans1D4" presStyleIdx="1" presStyleCnt="6"/>
      <dgm:spPr/>
      <dgm:t>
        <a:bodyPr/>
        <a:lstStyle/>
        <a:p>
          <a:endParaRPr lang="fr-FR"/>
        </a:p>
      </dgm:t>
    </dgm:pt>
    <dgm:pt modelId="{1EB8B87F-1039-4C24-B0F7-9C89E0A077BA}" type="pres">
      <dgm:prSet presAssocID="{48FA0B07-CBC1-404D-8C1D-0A0E6E86FDD9}" presName="connTx" presStyleLbl="parChTrans1D4" presStyleIdx="1" presStyleCnt="6"/>
      <dgm:spPr/>
      <dgm:t>
        <a:bodyPr/>
        <a:lstStyle/>
        <a:p>
          <a:endParaRPr lang="fr-FR"/>
        </a:p>
      </dgm:t>
    </dgm:pt>
    <dgm:pt modelId="{E17C1FD0-E50C-4E2A-9B5D-D3CF76281A01}" type="pres">
      <dgm:prSet presAssocID="{548E6CDF-BE8B-4698-A1D8-996BB3CE0FBE}" presName="root2" presStyleCnt="0"/>
      <dgm:spPr/>
      <dgm:t>
        <a:bodyPr/>
        <a:lstStyle/>
        <a:p>
          <a:endParaRPr lang="fr-FR"/>
        </a:p>
      </dgm:t>
    </dgm:pt>
    <dgm:pt modelId="{28EB56E3-6605-4B11-87B4-37426C3C4AFD}" type="pres">
      <dgm:prSet presAssocID="{548E6CDF-BE8B-4698-A1D8-996BB3CE0FBE}" presName="LevelTwoTextNode" presStyleLbl="node4" presStyleIdx="1" presStyleCnt="6" custScaleY="1736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3DEAE94-A3B1-4247-9BF0-C4CAEED86C1E}" type="pres">
      <dgm:prSet presAssocID="{548E6CDF-BE8B-4698-A1D8-996BB3CE0FBE}" presName="level3hierChild" presStyleCnt="0"/>
      <dgm:spPr/>
      <dgm:t>
        <a:bodyPr/>
        <a:lstStyle/>
        <a:p>
          <a:endParaRPr lang="fr-FR"/>
        </a:p>
      </dgm:t>
    </dgm:pt>
    <dgm:pt modelId="{C1FDF433-6523-4147-A88F-7BB57F1A56C2}" type="pres">
      <dgm:prSet presAssocID="{F9A452EB-0728-40D9-8C9A-CCBE7B830DA0}" presName="conn2-1" presStyleLbl="parChTrans1D4" presStyleIdx="2" presStyleCnt="6"/>
      <dgm:spPr/>
      <dgm:t>
        <a:bodyPr/>
        <a:lstStyle/>
        <a:p>
          <a:endParaRPr lang="fr-FR"/>
        </a:p>
      </dgm:t>
    </dgm:pt>
    <dgm:pt modelId="{D9CD97B5-ADF1-47B5-AEBB-D7BCA4E9E724}" type="pres">
      <dgm:prSet presAssocID="{F9A452EB-0728-40D9-8C9A-CCBE7B830DA0}" presName="connTx" presStyleLbl="parChTrans1D4" presStyleIdx="2" presStyleCnt="6"/>
      <dgm:spPr/>
      <dgm:t>
        <a:bodyPr/>
        <a:lstStyle/>
        <a:p>
          <a:endParaRPr lang="fr-FR"/>
        </a:p>
      </dgm:t>
    </dgm:pt>
    <dgm:pt modelId="{300CB8ED-3942-4688-A087-191357693156}" type="pres">
      <dgm:prSet presAssocID="{39AB1CF7-FCD1-4F6C-BB9E-2FFDC491731D}" presName="root2" presStyleCnt="0"/>
      <dgm:spPr/>
      <dgm:t>
        <a:bodyPr/>
        <a:lstStyle/>
        <a:p>
          <a:endParaRPr lang="fr-FR"/>
        </a:p>
      </dgm:t>
    </dgm:pt>
    <dgm:pt modelId="{DB4B40E5-78F5-4AFF-8A84-08AD2137A504}" type="pres">
      <dgm:prSet presAssocID="{39AB1CF7-FCD1-4F6C-BB9E-2FFDC491731D}" presName="LevelTwoTextNode" presStyleLbl="node4" presStyleIdx="2" presStyleCnt="6" custScaleY="1736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887FE92-8584-4292-BF11-757186B41863}" type="pres">
      <dgm:prSet presAssocID="{39AB1CF7-FCD1-4F6C-BB9E-2FFDC491731D}" presName="level3hierChild" presStyleCnt="0"/>
      <dgm:spPr/>
      <dgm:t>
        <a:bodyPr/>
        <a:lstStyle/>
        <a:p>
          <a:endParaRPr lang="fr-FR"/>
        </a:p>
      </dgm:t>
    </dgm:pt>
    <dgm:pt modelId="{A4FFB0C8-1CAF-4F65-88FE-7807352CCAEA}" type="pres">
      <dgm:prSet presAssocID="{B2886783-FFB6-4562-BF29-5A8A1D371016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70EACDD5-AD48-4B53-8A6E-12B28946C8DA}" type="pres">
      <dgm:prSet presAssocID="{B2886783-FFB6-4562-BF29-5A8A1D371016}" presName="connTx" presStyleLbl="parChTrans1D2" presStyleIdx="1" presStyleCnt="2"/>
      <dgm:spPr/>
      <dgm:t>
        <a:bodyPr/>
        <a:lstStyle/>
        <a:p>
          <a:endParaRPr lang="fr-FR"/>
        </a:p>
      </dgm:t>
    </dgm:pt>
    <dgm:pt modelId="{ACACDDD9-8842-4FB0-98FB-62C77D711272}" type="pres">
      <dgm:prSet presAssocID="{3B20204B-428F-4737-BDE1-84991FC26B1A}" presName="root2" presStyleCnt="0"/>
      <dgm:spPr/>
      <dgm:t>
        <a:bodyPr/>
        <a:lstStyle/>
        <a:p>
          <a:endParaRPr lang="fr-FR"/>
        </a:p>
      </dgm:t>
    </dgm:pt>
    <dgm:pt modelId="{25413A96-0173-4CFF-9E86-7FF3F10E5DB4}" type="pres">
      <dgm:prSet presAssocID="{3B20204B-428F-4737-BDE1-84991FC26B1A}" presName="LevelTwoTextNode" presStyleLbl="node2" presStyleIdx="1" presStyleCnt="2" custScaleY="17136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254DF1A-5DC8-4510-93D5-99622473CA89}" type="pres">
      <dgm:prSet presAssocID="{3B20204B-428F-4737-BDE1-84991FC26B1A}" presName="level3hierChild" presStyleCnt="0"/>
      <dgm:spPr/>
      <dgm:t>
        <a:bodyPr/>
        <a:lstStyle/>
        <a:p>
          <a:endParaRPr lang="fr-FR"/>
        </a:p>
      </dgm:t>
    </dgm:pt>
    <dgm:pt modelId="{66C943B5-4BA4-43E5-8148-9A95294B286D}" type="pres">
      <dgm:prSet presAssocID="{11922DF5-D319-4AED-A969-9A64C60BCAE7}" presName="conn2-1" presStyleLbl="parChTrans1D3" presStyleIdx="1" presStyleCnt="2"/>
      <dgm:spPr/>
      <dgm:t>
        <a:bodyPr/>
        <a:lstStyle/>
        <a:p>
          <a:endParaRPr lang="fr-FR"/>
        </a:p>
      </dgm:t>
    </dgm:pt>
    <dgm:pt modelId="{BC5D21EB-4110-4A00-9D4A-04D0A097A3EA}" type="pres">
      <dgm:prSet presAssocID="{11922DF5-D319-4AED-A969-9A64C60BCAE7}" presName="connTx" presStyleLbl="parChTrans1D3" presStyleIdx="1" presStyleCnt="2"/>
      <dgm:spPr/>
      <dgm:t>
        <a:bodyPr/>
        <a:lstStyle/>
        <a:p>
          <a:endParaRPr lang="fr-FR"/>
        </a:p>
      </dgm:t>
    </dgm:pt>
    <dgm:pt modelId="{59469D20-4931-4B95-A7D9-917CAD67F805}" type="pres">
      <dgm:prSet presAssocID="{52A637B9-C140-4857-9339-CC8D93552E33}" presName="root2" presStyleCnt="0"/>
      <dgm:spPr/>
      <dgm:t>
        <a:bodyPr/>
        <a:lstStyle/>
        <a:p>
          <a:endParaRPr lang="fr-FR"/>
        </a:p>
      </dgm:t>
    </dgm:pt>
    <dgm:pt modelId="{BB7F3402-133E-4B7A-A858-42470847D781}" type="pres">
      <dgm:prSet presAssocID="{52A637B9-C140-4857-9339-CC8D93552E33}" presName="LevelTwoTextNode" presStyleLbl="node3" presStyleIdx="1" presStyleCnt="2" custScaleY="17136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22942B9-5B72-4981-A90A-20D0AD6ED516}" type="pres">
      <dgm:prSet presAssocID="{52A637B9-C140-4857-9339-CC8D93552E33}" presName="level3hierChild" presStyleCnt="0"/>
      <dgm:spPr/>
      <dgm:t>
        <a:bodyPr/>
        <a:lstStyle/>
        <a:p>
          <a:endParaRPr lang="fr-FR"/>
        </a:p>
      </dgm:t>
    </dgm:pt>
    <dgm:pt modelId="{D012A6EC-8826-4EC9-982E-54E7AECF8935}" type="pres">
      <dgm:prSet presAssocID="{B92BF0C3-A472-4574-B100-1E9A01EE063C}" presName="conn2-1" presStyleLbl="parChTrans1D4" presStyleIdx="3" presStyleCnt="6"/>
      <dgm:spPr/>
      <dgm:t>
        <a:bodyPr/>
        <a:lstStyle/>
        <a:p>
          <a:endParaRPr lang="fr-FR"/>
        </a:p>
      </dgm:t>
    </dgm:pt>
    <dgm:pt modelId="{FDCCB0C4-A6C1-400C-94C7-F9EA12FE61BF}" type="pres">
      <dgm:prSet presAssocID="{B92BF0C3-A472-4574-B100-1E9A01EE063C}" presName="connTx" presStyleLbl="parChTrans1D4" presStyleIdx="3" presStyleCnt="6"/>
      <dgm:spPr/>
      <dgm:t>
        <a:bodyPr/>
        <a:lstStyle/>
        <a:p>
          <a:endParaRPr lang="fr-FR"/>
        </a:p>
      </dgm:t>
    </dgm:pt>
    <dgm:pt modelId="{ABB8E29B-CFD1-4946-B953-85B450FC3B93}" type="pres">
      <dgm:prSet presAssocID="{DA56258F-D49D-4A72-B7C2-FE73D3D074C4}" presName="root2" presStyleCnt="0"/>
      <dgm:spPr/>
      <dgm:t>
        <a:bodyPr/>
        <a:lstStyle/>
        <a:p>
          <a:endParaRPr lang="fr-FR"/>
        </a:p>
      </dgm:t>
    </dgm:pt>
    <dgm:pt modelId="{E4999D48-477A-467F-A79E-4C64C42EB379}" type="pres">
      <dgm:prSet presAssocID="{DA56258F-D49D-4A72-B7C2-FE73D3D074C4}" presName="LevelTwoTextNode" presStyleLbl="node4" presStyleIdx="3" presStyleCnt="6" custScaleY="17136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74393C3-835E-413A-A5AF-248DE593604D}" type="pres">
      <dgm:prSet presAssocID="{DA56258F-D49D-4A72-B7C2-FE73D3D074C4}" presName="level3hierChild" presStyleCnt="0"/>
      <dgm:spPr/>
      <dgm:t>
        <a:bodyPr/>
        <a:lstStyle/>
        <a:p>
          <a:endParaRPr lang="fr-FR"/>
        </a:p>
      </dgm:t>
    </dgm:pt>
    <dgm:pt modelId="{7EB86CD0-29EF-4048-80E2-8A47E35FA723}" type="pres">
      <dgm:prSet presAssocID="{AC79FF79-EB8E-44D8-99F6-ADF2F1377D1B}" presName="conn2-1" presStyleLbl="parChTrans1D4" presStyleIdx="4" presStyleCnt="6"/>
      <dgm:spPr/>
      <dgm:t>
        <a:bodyPr/>
        <a:lstStyle/>
        <a:p>
          <a:endParaRPr lang="fr-FR"/>
        </a:p>
      </dgm:t>
    </dgm:pt>
    <dgm:pt modelId="{8428712E-2D1D-4962-AA9C-379B385A8611}" type="pres">
      <dgm:prSet presAssocID="{AC79FF79-EB8E-44D8-99F6-ADF2F1377D1B}" presName="connTx" presStyleLbl="parChTrans1D4" presStyleIdx="4" presStyleCnt="6"/>
      <dgm:spPr/>
      <dgm:t>
        <a:bodyPr/>
        <a:lstStyle/>
        <a:p>
          <a:endParaRPr lang="fr-FR"/>
        </a:p>
      </dgm:t>
    </dgm:pt>
    <dgm:pt modelId="{824BB3DD-B6AC-407B-B2D5-3F05758EAE39}" type="pres">
      <dgm:prSet presAssocID="{6B056ED6-9D79-4C35-B0C3-C9659330C589}" presName="root2" presStyleCnt="0"/>
      <dgm:spPr/>
      <dgm:t>
        <a:bodyPr/>
        <a:lstStyle/>
        <a:p>
          <a:endParaRPr lang="fr-FR"/>
        </a:p>
      </dgm:t>
    </dgm:pt>
    <dgm:pt modelId="{0E662E05-0C4D-44CE-AA1D-6C24B7E41640}" type="pres">
      <dgm:prSet presAssocID="{6B056ED6-9D79-4C35-B0C3-C9659330C589}" presName="LevelTwoTextNode" presStyleLbl="node4" presStyleIdx="4" presStyleCnt="6" custScaleY="17136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13212D3-9985-4940-8A2B-495780B8045C}" type="pres">
      <dgm:prSet presAssocID="{6B056ED6-9D79-4C35-B0C3-C9659330C589}" presName="level3hierChild" presStyleCnt="0"/>
      <dgm:spPr/>
      <dgm:t>
        <a:bodyPr/>
        <a:lstStyle/>
        <a:p>
          <a:endParaRPr lang="fr-FR"/>
        </a:p>
      </dgm:t>
    </dgm:pt>
    <dgm:pt modelId="{8AB0ECFA-7C4F-46A1-8B33-322444590927}" type="pres">
      <dgm:prSet presAssocID="{F7D9ED46-27FD-46DE-8E1F-DB6CEFA4CD95}" presName="conn2-1" presStyleLbl="parChTrans1D4" presStyleIdx="5" presStyleCnt="6"/>
      <dgm:spPr/>
      <dgm:t>
        <a:bodyPr/>
        <a:lstStyle/>
        <a:p>
          <a:endParaRPr lang="fr-FR"/>
        </a:p>
      </dgm:t>
    </dgm:pt>
    <dgm:pt modelId="{A755552A-0E95-4FB8-B8A8-67CA405DFACA}" type="pres">
      <dgm:prSet presAssocID="{F7D9ED46-27FD-46DE-8E1F-DB6CEFA4CD95}" presName="connTx" presStyleLbl="parChTrans1D4" presStyleIdx="5" presStyleCnt="6"/>
      <dgm:spPr/>
      <dgm:t>
        <a:bodyPr/>
        <a:lstStyle/>
        <a:p>
          <a:endParaRPr lang="fr-FR"/>
        </a:p>
      </dgm:t>
    </dgm:pt>
    <dgm:pt modelId="{DB62A0D6-1155-4E2D-8D45-F6F505B0F8EA}" type="pres">
      <dgm:prSet presAssocID="{20E80A34-B3D6-4A80-9183-46966D785213}" presName="root2" presStyleCnt="0"/>
      <dgm:spPr/>
      <dgm:t>
        <a:bodyPr/>
        <a:lstStyle/>
        <a:p>
          <a:endParaRPr lang="fr-FR"/>
        </a:p>
      </dgm:t>
    </dgm:pt>
    <dgm:pt modelId="{E2D28EE9-ED84-4FD5-A517-5CD086E6C156}" type="pres">
      <dgm:prSet presAssocID="{20E80A34-B3D6-4A80-9183-46966D785213}" presName="LevelTwoTextNode" presStyleLbl="node4" presStyleIdx="5" presStyleCnt="6" custScaleY="17136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BD3DC59-672A-4C6F-98CC-2DFE5B701537}" type="pres">
      <dgm:prSet presAssocID="{20E80A34-B3D6-4A80-9183-46966D785213}" presName="level3hierChild" presStyleCnt="0"/>
      <dgm:spPr/>
      <dgm:t>
        <a:bodyPr/>
        <a:lstStyle/>
        <a:p>
          <a:endParaRPr lang="fr-FR"/>
        </a:p>
      </dgm:t>
    </dgm:pt>
  </dgm:ptLst>
  <dgm:cxnLst>
    <dgm:cxn modelId="{DC536556-C216-458E-9B17-73CB204D9535}" type="presOf" srcId="{B2886783-FFB6-4562-BF29-5A8A1D371016}" destId="{70EACDD5-AD48-4B53-8A6E-12B28946C8DA}" srcOrd="1" destOrd="0" presId="urn:microsoft.com/office/officeart/2005/8/layout/hierarchy2"/>
    <dgm:cxn modelId="{22FB51AA-9DF6-47DC-AF30-0F96C7269990}" type="presOf" srcId="{51BA450F-F3B6-47BD-9951-990FA8DF1A8E}" destId="{34805F94-4E69-42BD-98D1-021F9E53F56E}" srcOrd="1" destOrd="0" presId="urn:microsoft.com/office/officeart/2005/8/layout/hierarchy2"/>
    <dgm:cxn modelId="{541C0568-BC0E-4B46-AA7C-51E845E7A730}" type="presOf" srcId="{6B056ED6-9D79-4C35-B0C3-C9659330C589}" destId="{0E662E05-0C4D-44CE-AA1D-6C24B7E41640}" srcOrd="0" destOrd="0" presId="urn:microsoft.com/office/officeart/2005/8/layout/hierarchy2"/>
    <dgm:cxn modelId="{35CCBBD9-5871-4621-A217-84C9DBF26CA5}" srcId="{CF9A7686-1431-4BE7-B8D3-BB9EEE0E220A}" destId="{67B0CE70-BDE8-4A66-A6B6-349BFCF0790C}" srcOrd="0" destOrd="0" parTransId="{51BA450F-F3B6-47BD-9951-990FA8DF1A8E}" sibTransId="{D620A353-6E64-4317-99A8-F7AF2C749A86}"/>
    <dgm:cxn modelId="{F98B40A1-CFBB-43F9-B49E-F4BC272DA667}" srcId="{52A637B9-C140-4857-9339-CC8D93552E33}" destId="{DA56258F-D49D-4A72-B7C2-FE73D3D074C4}" srcOrd="0" destOrd="0" parTransId="{B92BF0C3-A472-4574-B100-1E9A01EE063C}" sibTransId="{E3FBF8AB-5119-4CAF-972E-7D317152D3FD}"/>
    <dgm:cxn modelId="{37E3C8A2-A8F8-449D-A474-B8F5D78B1C5D}" type="presOf" srcId="{48FA0B07-CBC1-404D-8C1D-0A0E6E86FDD9}" destId="{1EB8B87F-1039-4C24-B0F7-9C89E0A077BA}" srcOrd="1" destOrd="0" presId="urn:microsoft.com/office/officeart/2005/8/layout/hierarchy2"/>
    <dgm:cxn modelId="{2D34272B-7DC0-45C4-846A-3EFD11315543}" srcId="{67B0CE70-BDE8-4A66-A6B6-349BFCF0790C}" destId="{548E6CDF-BE8B-4698-A1D8-996BB3CE0FBE}" srcOrd="0" destOrd="0" parTransId="{48FA0B07-CBC1-404D-8C1D-0A0E6E86FDD9}" sibTransId="{5D636F0F-EB8E-4045-9BC8-643C00180E4B}"/>
    <dgm:cxn modelId="{79CAD03C-F65B-40BF-8756-B10B6E64D021}" type="presOf" srcId="{20E80A34-B3D6-4A80-9183-46966D785213}" destId="{E2D28EE9-ED84-4FD5-A517-5CD086E6C156}" srcOrd="0" destOrd="0" presId="urn:microsoft.com/office/officeart/2005/8/layout/hierarchy2"/>
    <dgm:cxn modelId="{ABF54F2E-C59B-44AC-94D8-5075EC88A1ED}" type="presOf" srcId="{3B20204B-428F-4737-BDE1-84991FC26B1A}" destId="{25413A96-0173-4CFF-9E86-7FF3F10E5DB4}" srcOrd="0" destOrd="0" presId="urn:microsoft.com/office/officeart/2005/8/layout/hierarchy2"/>
    <dgm:cxn modelId="{9F39FAB8-9749-4315-A228-72397BD5BEC1}" type="presOf" srcId="{48FA0B07-CBC1-404D-8C1D-0A0E6E86FDD9}" destId="{6C70999E-EDED-400C-904A-BD2E02E12E00}" srcOrd="0" destOrd="0" presId="urn:microsoft.com/office/officeart/2005/8/layout/hierarchy2"/>
    <dgm:cxn modelId="{93973294-34F7-4841-8FE4-29352ACC26A8}" type="presOf" srcId="{F7D9ED46-27FD-46DE-8E1F-DB6CEFA4CD95}" destId="{8AB0ECFA-7C4F-46A1-8B33-322444590927}" srcOrd="0" destOrd="0" presId="urn:microsoft.com/office/officeart/2005/8/layout/hierarchy2"/>
    <dgm:cxn modelId="{F55A1334-678A-43AF-966C-46C95728098B}" type="presOf" srcId="{8929517A-B472-4780-9FB9-03A374EADF82}" destId="{966C31AA-FA2E-4870-AA1E-D8E06551F4D9}" srcOrd="0" destOrd="0" presId="urn:microsoft.com/office/officeart/2005/8/layout/hierarchy2"/>
    <dgm:cxn modelId="{E548F6B1-465F-4565-B8F4-785693A4E841}" type="presOf" srcId="{DA56258F-D49D-4A72-B7C2-FE73D3D074C4}" destId="{E4999D48-477A-467F-A79E-4C64C42EB379}" srcOrd="0" destOrd="0" presId="urn:microsoft.com/office/officeart/2005/8/layout/hierarchy2"/>
    <dgm:cxn modelId="{08AACEDF-53BA-4EC3-8F69-7EFFB8C901E2}" type="presOf" srcId="{548E6CDF-BE8B-4698-A1D8-996BB3CE0FBE}" destId="{28EB56E3-6605-4B11-87B4-37426C3C4AFD}" srcOrd="0" destOrd="0" presId="urn:microsoft.com/office/officeart/2005/8/layout/hierarchy2"/>
    <dgm:cxn modelId="{A12DF163-6BAE-4F66-B8CD-EEAFCEAD00F2}" srcId="{C8C40421-48DC-4F2F-9758-96F1CC6D8ED7}" destId="{0B0FD8D6-0E80-4255-803E-8633305F76C4}" srcOrd="0" destOrd="0" parTransId="{1426A8A1-FD7C-4637-8560-B049A9FC4DF6}" sibTransId="{7107580C-5C10-405A-83D4-DD4CBF564356}"/>
    <dgm:cxn modelId="{746B03A6-BA8A-42CB-B113-79BB0E22C8E9}" type="presOf" srcId="{AC79FF79-EB8E-44D8-99F6-ADF2F1377D1B}" destId="{7EB86CD0-29EF-4048-80E2-8A47E35FA723}" srcOrd="0" destOrd="0" presId="urn:microsoft.com/office/officeart/2005/8/layout/hierarchy2"/>
    <dgm:cxn modelId="{5A438254-1850-4115-90E0-68E533459718}" type="presOf" srcId="{B92BF0C3-A472-4574-B100-1E9A01EE063C}" destId="{FDCCB0C4-A6C1-400C-94C7-F9EA12FE61BF}" srcOrd="1" destOrd="0" presId="urn:microsoft.com/office/officeart/2005/8/layout/hierarchy2"/>
    <dgm:cxn modelId="{A18B8F22-B70C-4AA6-B69A-14831488CCF5}" type="presOf" srcId="{F9A452EB-0728-40D9-8C9A-CCBE7B830DA0}" destId="{D9CD97B5-ADF1-47B5-AEBB-D7BCA4E9E724}" srcOrd="1" destOrd="0" presId="urn:microsoft.com/office/officeart/2005/8/layout/hierarchy2"/>
    <dgm:cxn modelId="{FC371A09-AE9D-4FB5-85C5-27C46080FC67}" type="presOf" srcId="{0B0FD8D6-0E80-4255-803E-8633305F76C4}" destId="{E5A07553-022A-452F-AD94-304BE257E4CD}" srcOrd="0" destOrd="0" presId="urn:microsoft.com/office/officeart/2005/8/layout/hierarchy2"/>
    <dgm:cxn modelId="{748A018B-3113-4D87-9871-277650D04ECF}" type="presOf" srcId="{67B0CE70-BDE8-4A66-A6B6-349BFCF0790C}" destId="{F4FFAE8D-AF30-4040-B9F9-D497AD4FE9BD}" srcOrd="0" destOrd="0" presId="urn:microsoft.com/office/officeart/2005/8/layout/hierarchy2"/>
    <dgm:cxn modelId="{F38A4EBF-A917-4FA6-AA0D-30E71BC805A6}" type="presOf" srcId="{1426A8A1-FD7C-4637-8560-B049A9FC4DF6}" destId="{01952A0F-147A-48F4-9EC1-555691E3A3AD}" srcOrd="0" destOrd="0" presId="urn:microsoft.com/office/officeart/2005/8/layout/hierarchy2"/>
    <dgm:cxn modelId="{AB933C9E-0A40-4CFD-B829-D365291E96EF}" srcId="{3B20204B-428F-4737-BDE1-84991FC26B1A}" destId="{52A637B9-C140-4857-9339-CC8D93552E33}" srcOrd="0" destOrd="0" parTransId="{11922DF5-D319-4AED-A969-9A64C60BCAE7}" sibTransId="{47846EBF-B719-4DB9-A205-E5DB542979F6}"/>
    <dgm:cxn modelId="{FACF622B-9F71-413A-A2F3-330D44FB3902}" srcId="{0B0FD8D6-0E80-4255-803E-8633305F76C4}" destId="{CF9A7686-1431-4BE7-B8D3-BB9EEE0E220A}" srcOrd="0" destOrd="0" parTransId="{8929517A-B472-4780-9FB9-03A374EADF82}" sibTransId="{744DC35F-553D-4166-89FB-160DA90A7218}"/>
    <dgm:cxn modelId="{03F7784A-B93B-4B9E-B7C0-F879B001DCBF}" type="presOf" srcId="{B2886783-FFB6-4562-BF29-5A8A1D371016}" destId="{A4FFB0C8-1CAF-4F65-88FE-7807352CCAEA}" srcOrd="0" destOrd="0" presId="urn:microsoft.com/office/officeart/2005/8/layout/hierarchy2"/>
    <dgm:cxn modelId="{2293C5B5-EC79-4086-99B9-5F64C254A0C5}" srcId="{128295A7-585A-4E99-A14E-1ED17EF76206}" destId="{C8C40421-48DC-4F2F-9758-96F1CC6D8ED7}" srcOrd="0" destOrd="0" parTransId="{E87A808C-40E0-44D7-80C1-6C96F75B0F47}" sibTransId="{2B84451C-F289-427E-BF07-C4BDA160F1D9}"/>
    <dgm:cxn modelId="{3AEF075A-E646-4340-B680-E522C168A4EA}" srcId="{6B056ED6-9D79-4C35-B0C3-C9659330C589}" destId="{20E80A34-B3D6-4A80-9183-46966D785213}" srcOrd="0" destOrd="0" parTransId="{F7D9ED46-27FD-46DE-8E1F-DB6CEFA4CD95}" sibTransId="{AF4E3C87-82EC-4E96-A71A-90AD4DF94236}"/>
    <dgm:cxn modelId="{9FB5F47E-4B5B-49BD-B0B1-11E62B76AFFC}" type="presOf" srcId="{11922DF5-D319-4AED-A969-9A64C60BCAE7}" destId="{BC5D21EB-4110-4A00-9D4A-04D0A097A3EA}" srcOrd="1" destOrd="0" presId="urn:microsoft.com/office/officeart/2005/8/layout/hierarchy2"/>
    <dgm:cxn modelId="{657B4259-5AF1-4438-B2A8-215D15CF0A07}" type="presOf" srcId="{1426A8A1-FD7C-4637-8560-B049A9FC4DF6}" destId="{25FDA759-F0ED-4355-BA56-C449BFD3A741}" srcOrd="1" destOrd="0" presId="urn:microsoft.com/office/officeart/2005/8/layout/hierarchy2"/>
    <dgm:cxn modelId="{7248D9C2-C14C-4742-B076-C8E55EF6632E}" srcId="{DA56258F-D49D-4A72-B7C2-FE73D3D074C4}" destId="{6B056ED6-9D79-4C35-B0C3-C9659330C589}" srcOrd="0" destOrd="0" parTransId="{AC79FF79-EB8E-44D8-99F6-ADF2F1377D1B}" sibTransId="{94D6C324-F2A4-47FB-B633-F31EE8A138FD}"/>
    <dgm:cxn modelId="{F80EC199-98F2-4A98-902A-314131F464B6}" type="presOf" srcId="{8929517A-B472-4780-9FB9-03A374EADF82}" destId="{BCB10484-7A4D-48B1-8853-891D04B16D74}" srcOrd="1" destOrd="0" presId="urn:microsoft.com/office/officeart/2005/8/layout/hierarchy2"/>
    <dgm:cxn modelId="{30628C03-AAEB-4B5B-8CE1-C2F2D77CBD12}" type="presOf" srcId="{52A637B9-C140-4857-9339-CC8D93552E33}" destId="{BB7F3402-133E-4B7A-A858-42470847D781}" srcOrd="0" destOrd="0" presId="urn:microsoft.com/office/officeart/2005/8/layout/hierarchy2"/>
    <dgm:cxn modelId="{33567E39-76D5-454D-BE3C-2545ABDAC84B}" type="presOf" srcId="{C8C40421-48DC-4F2F-9758-96F1CC6D8ED7}" destId="{6698E412-BE33-4652-ACEC-1BE3C077E9A8}" srcOrd="0" destOrd="0" presId="urn:microsoft.com/office/officeart/2005/8/layout/hierarchy2"/>
    <dgm:cxn modelId="{7F326FD9-9610-4A0D-B69A-D429FE073F5C}" type="presOf" srcId="{CF9A7686-1431-4BE7-B8D3-BB9EEE0E220A}" destId="{24F65E6A-C996-4A2E-97D9-E1FF60355A76}" srcOrd="0" destOrd="0" presId="urn:microsoft.com/office/officeart/2005/8/layout/hierarchy2"/>
    <dgm:cxn modelId="{E7D6565F-5AF7-45C9-B81F-3E8D48650E43}" type="presOf" srcId="{128295A7-585A-4E99-A14E-1ED17EF76206}" destId="{26E98C07-84D9-41C2-9056-A81D0468AD7E}" srcOrd="0" destOrd="0" presId="urn:microsoft.com/office/officeart/2005/8/layout/hierarchy2"/>
    <dgm:cxn modelId="{78A3C554-F61F-4DAB-87C7-AD5FAD09D941}" type="presOf" srcId="{AC79FF79-EB8E-44D8-99F6-ADF2F1377D1B}" destId="{8428712E-2D1D-4962-AA9C-379B385A8611}" srcOrd="1" destOrd="0" presId="urn:microsoft.com/office/officeart/2005/8/layout/hierarchy2"/>
    <dgm:cxn modelId="{EFF84DE3-8C6B-4E5C-B23C-6C18AFA4C7BF}" type="presOf" srcId="{39AB1CF7-FCD1-4F6C-BB9E-2FFDC491731D}" destId="{DB4B40E5-78F5-4AFF-8A84-08AD2137A504}" srcOrd="0" destOrd="0" presId="urn:microsoft.com/office/officeart/2005/8/layout/hierarchy2"/>
    <dgm:cxn modelId="{1C81259B-9C58-44C8-9839-BAD5CB1F65B9}" type="presOf" srcId="{11922DF5-D319-4AED-A969-9A64C60BCAE7}" destId="{66C943B5-4BA4-43E5-8148-9A95294B286D}" srcOrd="0" destOrd="0" presId="urn:microsoft.com/office/officeart/2005/8/layout/hierarchy2"/>
    <dgm:cxn modelId="{F045BACF-68CC-4537-A37E-E16EC5E6502C}" srcId="{C8C40421-48DC-4F2F-9758-96F1CC6D8ED7}" destId="{3B20204B-428F-4737-BDE1-84991FC26B1A}" srcOrd="1" destOrd="0" parTransId="{B2886783-FFB6-4562-BF29-5A8A1D371016}" sibTransId="{3C65FC99-C3AF-43A9-9FBB-7742826B7188}"/>
    <dgm:cxn modelId="{E883AF34-7949-41CE-B939-F317C9B04626}" type="presOf" srcId="{51BA450F-F3B6-47BD-9951-990FA8DF1A8E}" destId="{DB6EE9D2-734A-449C-A856-6452321343F3}" srcOrd="0" destOrd="0" presId="urn:microsoft.com/office/officeart/2005/8/layout/hierarchy2"/>
    <dgm:cxn modelId="{3F65450D-CBD4-45F0-AE74-6FE343D4CD80}" srcId="{548E6CDF-BE8B-4698-A1D8-996BB3CE0FBE}" destId="{39AB1CF7-FCD1-4F6C-BB9E-2FFDC491731D}" srcOrd="0" destOrd="0" parTransId="{F9A452EB-0728-40D9-8C9A-CCBE7B830DA0}" sibTransId="{68B47815-CEAC-4354-B806-5DA229F75AC0}"/>
    <dgm:cxn modelId="{5C183FCC-1CF2-496C-9A0A-7EC9C9726FF5}" type="presOf" srcId="{F9A452EB-0728-40D9-8C9A-CCBE7B830DA0}" destId="{C1FDF433-6523-4147-A88F-7BB57F1A56C2}" srcOrd="0" destOrd="0" presId="urn:microsoft.com/office/officeart/2005/8/layout/hierarchy2"/>
    <dgm:cxn modelId="{2D1996D0-FC8E-4E2D-A96C-370AD92DCBB1}" type="presOf" srcId="{F7D9ED46-27FD-46DE-8E1F-DB6CEFA4CD95}" destId="{A755552A-0E95-4FB8-B8A8-67CA405DFACA}" srcOrd="1" destOrd="0" presId="urn:microsoft.com/office/officeart/2005/8/layout/hierarchy2"/>
    <dgm:cxn modelId="{8D793B27-C2EC-4370-B253-B7D348B22796}" type="presOf" srcId="{B92BF0C3-A472-4574-B100-1E9A01EE063C}" destId="{D012A6EC-8826-4EC9-982E-54E7AECF8935}" srcOrd="0" destOrd="0" presId="urn:microsoft.com/office/officeart/2005/8/layout/hierarchy2"/>
    <dgm:cxn modelId="{B06B2E0E-599F-4A8C-A16E-7422E8C7D419}" type="presParOf" srcId="{26E98C07-84D9-41C2-9056-A81D0468AD7E}" destId="{485BB6D7-30D5-428D-83D4-36B4ADE25106}" srcOrd="0" destOrd="0" presId="urn:microsoft.com/office/officeart/2005/8/layout/hierarchy2"/>
    <dgm:cxn modelId="{23A0AD9A-57E0-4AE3-9A23-2F1BA17A38E2}" type="presParOf" srcId="{485BB6D7-30D5-428D-83D4-36B4ADE25106}" destId="{6698E412-BE33-4652-ACEC-1BE3C077E9A8}" srcOrd="0" destOrd="0" presId="urn:microsoft.com/office/officeart/2005/8/layout/hierarchy2"/>
    <dgm:cxn modelId="{23256FE5-4631-4FFE-B7AE-E3CC1B314676}" type="presParOf" srcId="{485BB6D7-30D5-428D-83D4-36B4ADE25106}" destId="{25209A16-12EB-4EAB-82DA-01F4210C7633}" srcOrd="1" destOrd="0" presId="urn:microsoft.com/office/officeart/2005/8/layout/hierarchy2"/>
    <dgm:cxn modelId="{0F5F94A2-FA2B-42FE-A6F8-94AEF0309A21}" type="presParOf" srcId="{25209A16-12EB-4EAB-82DA-01F4210C7633}" destId="{01952A0F-147A-48F4-9EC1-555691E3A3AD}" srcOrd="0" destOrd="0" presId="urn:microsoft.com/office/officeart/2005/8/layout/hierarchy2"/>
    <dgm:cxn modelId="{7E2D7695-E161-446F-9F57-B14BBCB8CB68}" type="presParOf" srcId="{01952A0F-147A-48F4-9EC1-555691E3A3AD}" destId="{25FDA759-F0ED-4355-BA56-C449BFD3A741}" srcOrd="0" destOrd="0" presId="urn:microsoft.com/office/officeart/2005/8/layout/hierarchy2"/>
    <dgm:cxn modelId="{011E091C-B974-4154-A5F2-ACDAE83C609A}" type="presParOf" srcId="{25209A16-12EB-4EAB-82DA-01F4210C7633}" destId="{DD0143BC-97FE-4148-B7BE-ECE95972AE7C}" srcOrd="1" destOrd="0" presId="urn:microsoft.com/office/officeart/2005/8/layout/hierarchy2"/>
    <dgm:cxn modelId="{7A507817-6DB5-4550-B8EF-C9E5B5154760}" type="presParOf" srcId="{DD0143BC-97FE-4148-B7BE-ECE95972AE7C}" destId="{E5A07553-022A-452F-AD94-304BE257E4CD}" srcOrd="0" destOrd="0" presId="urn:microsoft.com/office/officeart/2005/8/layout/hierarchy2"/>
    <dgm:cxn modelId="{1A407ADC-DF4F-4B06-8D32-DD207DD58D4B}" type="presParOf" srcId="{DD0143BC-97FE-4148-B7BE-ECE95972AE7C}" destId="{A8912633-1808-4C8C-9626-8E83E5F9B757}" srcOrd="1" destOrd="0" presId="urn:microsoft.com/office/officeart/2005/8/layout/hierarchy2"/>
    <dgm:cxn modelId="{53B51FFE-5788-42E2-8ABD-3CF743105614}" type="presParOf" srcId="{A8912633-1808-4C8C-9626-8E83E5F9B757}" destId="{966C31AA-FA2E-4870-AA1E-D8E06551F4D9}" srcOrd="0" destOrd="0" presId="urn:microsoft.com/office/officeart/2005/8/layout/hierarchy2"/>
    <dgm:cxn modelId="{A0E2B9AF-5F47-48E8-A460-DD74DE580FCE}" type="presParOf" srcId="{966C31AA-FA2E-4870-AA1E-D8E06551F4D9}" destId="{BCB10484-7A4D-48B1-8853-891D04B16D74}" srcOrd="0" destOrd="0" presId="urn:microsoft.com/office/officeart/2005/8/layout/hierarchy2"/>
    <dgm:cxn modelId="{2A146DEE-1C8E-40B6-8A67-A906D989A4EF}" type="presParOf" srcId="{A8912633-1808-4C8C-9626-8E83E5F9B757}" destId="{260E4C8F-CAEF-413F-898C-CADE220E5D3D}" srcOrd="1" destOrd="0" presId="urn:microsoft.com/office/officeart/2005/8/layout/hierarchy2"/>
    <dgm:cxn modelId="{2161F0A7-04DD-4F3D-BD0D-B989C08E182E}" type="presParOf" srcId="{260E4C8F-CAEF-413F-898C-CADE220E5D3D}" destId="{24F65E6A-C996-4A2E-97D9-E1FF60355A76}" srcOrd="0" destOrd="0" presId="urn:microsoft.com/office/officeart/2005/8/layout/hierarchy2"/>
    <dgm:cxn modelId="{171F4318-1302-45EE-AD45-2A1473733C38}" type="presParOf" srcId="{260E4C8F-CAEF-413F-898C-CADE220E5D3D}" destId="{C5E66848-3040-4685-9AE2-EA0FF22ECFDA}" srcOrd="1" destOrd="0" presId="urn:microsoft.com/office/officeart/2005/8/layout/hierarchy2"/>
    <dgm:cxn modelId="{F32AEF85-315D-4AD4-866F-D05B7214EFDB}" type="presParOf" srcId="{C5E66848-3040-4685-9AE2-EA0FF22ECFDA}" destId="{DB6EE9D2-734A-449C-A856-6452321343F3}" srcOrd="0" destOrd="0" presId="urn:microsoft.com/office/officeart/2005/8/layout/hierarchy2"/>
    <dgm:cxn modelId="{6DF31E30-A9E4-4C10-A98B-42B2543F33B6}" type="presParOf" srcId="{DB6EE9D2-734A-449C-A856-6452321343F3}" destId="{34805F94-4E69-42BD-98D1-021F9E53F56E}" srcOrd="0" destOrd="0" presId="urn:microsoft.com/office/officeart/2005/8/layout/hierarchy2"/>
    <dgm:cxn modelId="{BC1B9546-308F-4ABE-B285-7B7F874ECF91}" type="presParOf" srcId="{C5E66848-3040-4685-9AE2-EA0FF22ECFDA}" destId="{73F2AB36-E534-4224-9E52-047DEE3EF6A8}" srcOrd="1" destOrd="0" presId="urn:microsoft.com/office/officeart/2005/8/layout/hierarchy2"/>
    <dgm:cxn modelId="{0FD4B235-0194-4C7B-B9FF-532D941095B0}" type="presParOf" srcId="{73F2AB36-E534-4224-9E52-047DEE3EF6A8}" destId="{F4FFAE8D-AF30-4040-B9F9-D497AD4FE9BD}" srcOrd="0" destOrd="0" presId="urn:microsoft.com/office/officeart/2005/8/layout/hierarchy2"/>
    <dgm:cxn modelId="{929F8352-DA7E-4853-8DCB-BFB09EA5F8D6}" type="presParOf" srcId="{73F2AB36-E534-4224-9E52-047DEE3EF6A8}" destId="{ACB694D0-C8EC-407D-A367-305B5DB6B5A9}" srcOrd="1" destOrd="0" presId="urn:microsoft.com/office/officeart/2005/8/layout/hierarchy2"/>
    <dgm:cxn modelId="{1E6DA075-9101-4EA1-B2C9-D9ACB22D3CC1}" type="presParOf" srcId="{ACB694D0-C8EC-407D-A367-305B5DB6B5A9}" destId="{6C70999E-EDED-400C-904A-BD2E02E12E00}" srcOrd="0" destOrd="0" presId="urn:microsoft.com/office/officeart/2005/8/layout/hierarchy2"/>
    <dgm:cxn modelId="{9B23E657-A059-45CA-900B-E065827B6DE9}" type="presParOf" srcId="{6C70999E-EDED-400C-904A-BD2E02E12E00}" destId="{1EB8B87F-1039-4C24-B0F7-9C89E0A077BA}" srcOrd="0" destOrd="0" presId="urn:microsoft.com/office/officeart/2005/8/layout/hierarchy2"/>
    <dgm:cxn modelId="{9EBDF134-E245-4150-B5E6-3655646B9559}" type="presParOf" srcId="{ACB694D0-C8EC-407D-A367-305B5DB6B5A9}" destId="{E17C1FD0-E50C-4E2A-9B5D-D3CF76281A01}" srcOrd="1" destOrd="0" presId="urn:microsoft.com/office/officeart/2005/8/layout/hierarchy2"/>
    <dgm:cxn modelId="{DB34795C-1FFC-465C-8F5B-4514924E8BEA}" type="presParOf" srcId="{E17C1FD0-E50C-4E2A-9B5D-D3CF76281A01}" destId="{28EB56E3-6605-4B11-87B4-37426C3C4AFD}" srcOrd="0" destOrd="0" presId="urn:microsoft.com/office/officeart/2005/8/layout/hierarchy2"/>
    <dgm:cxn modelId="{87443553-E0E7-44D9-849E-60CF482F4C6A}" type="presParOf" srcId="{E17C1FD0-E50C-4E2A-9B5D-D3CF76281A01}" destId="{53DEAE94-A3B1-4247-9BF0-C4CAEED86C1E}" srcOrd="1" destOrd="0" presId="urn:microsoft.com/office/officeart/2005/8/layout/hierarchy2"/>
    <dgm:cxn modelId="{B519EA5C-3725-4BA5-A0B7-C02163FC594A}" type="presParOf" srcId="{53DEAE94-A3B1-4247-9BF0-C4CAEED86C1E}" destId="{C1FDF433-6523-4147-A88F-7BB57F1A56C2}" srcOrd="0" destOrd="0" presId="urn:microsoft.com/office/officeart/2005/8/layout/hierarchy2"/>
    <dgm:cxn modelId="{E54BCA2A-B925-41FD-A39A-055B7098615F}" type="presParOf" srcId="{C1FDF433-6523-4147-A88F-7BB57F1A56C2}" destId="{D9CD97B5-ADF1-47B5-AEBB-D7BCA4E9E724}" srcOrd="0" destOrd="0" presId="urn:microsoft.com/office/officeart/2005/8/layout/hierarchy2"/>
    <dgm:cxn modelId="{F7C36EC1-3FE1-4C29-A491-C06161B3B117}" type="presParOf" srcId="{53DEAE94-A3B1-4247-9BF0-C4CAEED86C1E}" destId="{300CB8ED-3942-4688-A087-191357693156}" srcOrd="1" destOrd="0" presId="urn:microsoft.com/office/officeart/2005/8/layout/hierarchy2"/>
    <dgm:cxn modelId="{B88CB768-898B-4D93-B1DD-C15C163EE265}" type="presParOf" srcId="{300CB8ED-3942-4688-A087-191357693156}" destId="{DB4B40E5-78F5-4AFF-8A84-08AD2137A504}" srcOrd="0" destOrd="0" presId="urn:microsoft.com/office/officeart/2005/8/layout/hierarchy2"/>
    <dgm:cxn modelId="{455004E4-57B8-40BE-9DBC-81AF3B76259D}" type="presParOf" srcId="{300CB8ED-3942-4688-A087-191357693156}" destId="{9887FE92-8584-4292-BF11-757186B41863}" srcOrd="1" destOrd="0" presId="urn:microsoft.com/office/officeart/2005/8/layout/hierarchy2"/>
    <dgm:cxn modelId="{6C3964E1-D736-4B29-BF6D-E105FDA7584A}" type="presParOf" srcId="{25209A16-12EB-4EAB-82DA-01F4210C7633}" destId="{A4FFB0C8-1CAF-4F65-88FE-7807352CCAEA}" srcOrd="2" destOrd="0" presId="urn:microsoft.com/office/officeart/2005/8/layout/hierarchy2"/>
    <dgm:cxn modelId="{574968B2-1321-4714-985A-C808C646D169}" type="presParOf" srcId="{A4FFB0C8-1CAF-4F65-88FE-7807352CCAEA}" destId="{70EACDD5-AD48-4B53-8A6E-12B28946C8DA}" srcOrd="0" destOrd="0" presId="urn:microsoft.com/office/officeart/2005/8/layout/hierarchy2"/>
    <dgm:cxn modelId="{8B2A237B-7A41-4933-A6B1-197AE7D72FFD}" type="presParOf" srcId="{25209A16-12EB-4EAB-82DA-01F4210C7633}" destId="{ACACDDD9-8842-4FB0-98FB-62C77D711272}" srcOrd="3" destOrd="0" presId="urn:microsoft.com/office/officeart/2005/8/layout/hierarchy2"/>
    <dgm:cxn modelId="{E2F68EF6-669A-42D5-AA59-6CD5A0D43B53}" type="presParOf" srcId="{ACACDDD9-8842-4FB0-98FB-62C77D711272}" destId="{25413A96-0173-4CFF-9E86-7FF3F10E5DB4}" srcOrd="0" destOrd="0" presId="urn:microsoft.com/office/officeart/2005/8/layout/hierarchy2"/>
    <dgm:cxn modelId="{B92F323C-9341-4C66-B9C3-E2521D8CDAEE}" type="presParOf" srcId="{ACACDDD9-8842-4FB0-98FB-62C77D711272}" destId="{8254DF1A-5DC8-4510-93D5-99622473CA89}" srcOrd="1" destOrd="0" presId="urn:microsoft.com/office/officeart/2005/8/layout/hierarchy2"/>
    <dgm:cxn modelId="{82FC18BC-1717-48EC-9BEA-75999582F79C}" type="presParOf" srcId="{8254DF1A-5DC8-4510-93D5-99622473CA89}" destId="{66C943B5-4BA4-43E5-8148-9A95294B286D}" srcOrd="0" destOrd="0" presId="urn:microsoft.com/office/officeart/2005/8/layout/hierarchy2"/>
    <dgm:cxn modelId="{68D489ED-E3A0-4881-A547-1248C848307C}" type="presParOf" srcId="{66C943B5-4BA4-43E5-8148-9A95294B286D}" destId="{BC5D21EB-4110-4A00-9D4A-04D0A097A3EA}" srcOrd="0" destOrd="0" presId="urn:microsoft.com/office/officeart/2005/8/layout/hierarchy2"/>
    <dgm:cxn modelId="{053CE14C-3D85-4447-88B0-D2FF3C98575D}" type="presParOf" srcId="{8254DF1A-5DC8-4510-93D5-99622473CA89}" destId="{59469D20-4931-4B95-A7D9-917CAD67F805}" srcOrd="1" destOrd="0" presId="urn:microsoft.com/office/officeart/2005/8/layout/hierarchy2"/>
    <dgm:cxn modelId="{EAC94127-0A8D-4C2E-85DA-25868435FBBF}" type="presParOf" srcId="{59469D20-4931-4B95-A7D9-917CAD67F805}" destId="{BB7F3402-133E-4B7A-A858-42470847D781}" srcOrd="0" destOrd="0" presId="urn:microsoft.com/office/officeart/2005/8/layout/hierarchy2"/>
    <dgm:cxn modelId="{67093693-C55E-4A33-A8F3-105A3880607C}" type="presParOf" srcId="{59469D20-4931-4B95-A7D9-917CAD67F805}" destId="{022942B9-5B72-4981-A90A-20D0AD6ED516}" srcOrd="1" destOrd="0" presId="urn:microsoft.com/office/officeart/2005/8/layout/hierarchy2"/>
    <dgm:cxn modelId="{E322CD09-D3DF-4C2A-83E6-305B2264C6FE}" type="presParOf" srcId="{022942B9-5B72-4981-A90A-20D0AD6ED516}" destId="{D012A6EC-8826-4EC9-982E-54E7AECF8935}" srcOrd="0" destOrd="0" presId="urn:microsoft.com/office/officeart/2005/8/layout/hierarchy2"/>
    <dgm:cxn modelId="{F9B994B9-1ECB-4423-8EB3-006BFB201896}" type="presParOf" srcId="{D012A6EC-8826-4EC9-982E-54E7AECF8935}" destId="{FDCCB0C4-A6C1-400C-94C7-F9EA12FE61BF}" srcOrd="0" destOrd="0" presId="urn:microsoft.com/office/officeart/2005/8/layout/hierarchy2"/>
    <dgm:cxn modelId="{753CD4AE-C43F-4BE3-BA05-DA831B91F7C5}" type="presParOf" srcId="{022942B9-5B72-4981-A90A-20D0AD6ED516}" destId="{ABB8E29B-CFD1-4946-B953-85B450FC3B93}" srcOrd="1" destOrd="0" presId="urn:microsoft.com/office/officeart/2005/8/layout/hierarchy2"/>
    <dgm:cxn modelId="{17C1CD12-C7BD-4B5E-906B-860178F80676}" type="presParOf" srcId="{ABB8E29B-CFD1-4946-B953-85B450FC3B93}" destId="{E4999D48-477A-467F-A79E-4C64C42EB379}" srcOrd="0" destOrd="0" presId="urn:microsoft.com/office/officeart/2005/8/layout/hierarchy2"/>
    <dgm:cxn modelId="{7BCEF73D-439C-4427-A38B-1824A2F77FEB}" type="presParOf" srcId="{ABB8E29B-CFD1-4946-B953-85B450FC3B93}" destId="{274393C3-835E-413A-A5AF-248DE593604D}" srcOrd="1" destOrd="0" presId="urn:microsoft.com/office/officeart/2005/8/layout/hierarchy2"/>
    <dgm:cxn modelId="{7C00E13E-2536-47AC-97AC-19DC964A418F}" type="presParOf" srcId="{274393C3-835E-413A-A5AF-248DE593604D}" destId="{7EB86CD0-29EF-4048-80E2-8A47E35FA723}" srcOrd="0" destOrd="0" presId="urn:microsoft.com/office/officeart/2005/8/layout/hierarchy2"/>
    <dgm:cxn modelId="{84656EEF-9814-486F-94D6-73DCBF5E487D}" type="presParOf" srcId="{7EB86CD0-29EF-4048-80E2-8A47E35FA723}" destId="{8428712E-2D1D-4962-AA9C-379B385A8611}" srcOrd="0" destOrd="0" presId="urn:microsoft.com/office/officeart/2005/8/layout/hierarchy2"/>
    <dgm:cxn modelId="{020133B5-9E05-4CE7-BE82-85F101119813}" type="presParOf" srcId="{274393C3-835E-413A-A5AF-248DE593604D}" destId="{824BB3DD-B6AC-407B-B2D5-3F05758EAE39}" srcOrd="1" destOrd="0" presId="urn:microsoft.com/office/officeart/2005/8/layout/hierarchy2"/>
    <dgm:cxn modelId="{8A079DE8-9125-439E-AFB6-9E9720C38E08}" type="presParOf" srcId="{824BB3DD-B6AC-407B-B2D5-3F05758EAE39}" destId="{0E662E05-0C4D-44CE-AA1D-6C24B7E41640}" srcOrd="0" destOrd="0" presId="urn:microsoft.com/office/officeart/2005/8/layout/hierarchy2"/>
    <dgm:cxn modelId="{137F850F-BB13-4E1D-9826-A3F7F04D926B}" type="presParOf" srcId="{824BB3DD-B6AC-407B-B2D5-3F05758EAE39}" destId="{013212D3-9985-4940-8A2B-495780B8045C}" srcOrd="1" destOrd="0" presId="urn:microsoft.com/office/officeart/2005/8/layout/hierarchy2"/>
    <dgm:cxn modelId="{290C6627-8717-4F3D-94C4-A2D2E9ECF60D}" type="presParOf" srcId="{013212D3-9985-4940-8A2B-495780B8045C}" destId="{8AB0ECFA-7C4F-46A1-8B33-322444590927}" srcOrd="0" destOrd="0" presId="urn:microsoft.com/office/officeart/2005/8/layout/hierarchy2"/>
    <dgm:cxn modelId="{82766023-A6FA-49B4-B41F-1E893AC4CCA3}" type="presParOf" srcId="{8AB0ECFA-7C4F-46A1-8B33-322444590927}" destId="{A755552A-0E95-4FB8-B8A8-67CA405DFACA}" srcOrd="0" destOrd="0" presId="urn:microsoft.com/office/officeart/2005/8/layout/hierarchy2"/>
    <dgm:cxn modelId="{51606FFD-8A25-4187-BA44-4531C569F2E1}" type="presParOf" srcId="{013212D3-9985-4940-8A2B-495780B8045C}" destId="{DB62A0D6-1155-4E2D-8D45-F6F505B0F8EA}" srcOrd="1" destOrd="0" presId="urn:microsoft.com/office/officeart/2005/8/layout/hierarchy2"/>
    <dgm:cxn modelId="{05B9DE51-224F-4557-ADDD-40B106240D66}" type="presParOf" srcId="{DB62A0D6-1155-4E2D-8D45-F6F505B0F8EA}" destId="{E2D28EE9-ED84-4FD5-A517-5CD086E6C156}" srcOrd="0" destOrd="0" presId="urn:microsoft.com/office/officeart/2005/8/layout/hierarchy2"/>
    <dgm:cxn modelId="{4D6E6057-99BE-482C-A617-452F1FB36D9C}" type="presParOf" srcId="{DB62A0D6-1155-4E2D-8D45-F6F505B0F8EA}" destId="{0BD3DC59-672A-4C6F-98CC-2DFE5B7015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8295A7-585A-4E99-A14E-1ED17EF76206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B0FD8D6-0E80-4255-803E-8633305F76C4}">
      <dgm:prSet phldrT="[Tekst]" custT="1"/>
      <dgm:spPr/>
      <dgm:t>
        <a:bodyPr/>
        <a:lstStyle/>
        <a:p>
          <a:r>
            <a:rPr lang="fr-BE" sz="1400" b="1" dirty="0" smtClean="0"/>
            <a:t>STRUCTURAL QUALITY and PROCESS</a:t>
          </a:r>
          <a:endParaRPr lang="fr-FR" sz="1400" b="1" dirty="0"/>
        </a:p>
      </dgm:t>
    </dgm:pt>
    <dgm:pt modelId="{1426A8A1-FD7C-4637-8560-B049A9FC4DF6}" type="parTrans" cxnId="{A12DF163-6BAE-4F66-B8CD-EEAFCEAD00F2}">
      <dgm:prSet/>
      <dgm:spPr/>
      <dgm:t>
        <a:bodyPr/>
        <a:lstStyle/>
        <a:p>
          <a:endParaRPr lang="fr-FR"/>
        </a:p>
      </dgm:t>
    </dgm:pt>
    <dgm:pt modelId="{7107580C-5C10-405A-83D4-DD4CBF564356}" type="sibTrans" cxnId="{A12DF163-6BAE-4F66-B8CD-EEAFCEAD00F2}">
      <dgm:prSet/>
      <dgm:spPr/>
      <dgm:t>
        <a:bodyPr/>
        <a:lstStyle/>
        <a:p>
          <a:endParaRPr lang="fr-FR"/>
        </a:p>
      </dgm:t>
    </dgm:pt>
    <dgm:pt modelId="{548E6CDF-BE8B-4698-A1D8-996BB3CE0FBE}">
      <dgm:prSet phldrT="[Tekst]" custT="1"/>
      <dgm:spPr/>
      <dgm:t>
        <a:bodyPr/>
        <a:lstStyle/>
        <a:p>
          <a:r>
            <a:rPr lang="fr-BE" sz="1400" b="1" dirty="0" smtClean="0"/>
            <a:t>QUALITY PERCIEVED BY USER</a:t>
          </a:r>
          <a:endParaRPr lang="fr-FR" sz="1400" b="1" dirty="0"/>
        </a:p>
      </dgm:t>
    </dgm:pt>
    <dgm:pt modelId="{48FA0B07-CBC1-404D-8C1D-0A0E6E86FDD9}" type="parTrans" cxnId="{2D34272B-7DC0-45C4-846A-3EFD11315543}">
      <dgm:prSet/>
      <dgm:spPr/>
      <dgm:t>
        <a:bodyPr/>
        <a:lstStyle/>
        <a:p>
          <a:endParaRPr lang="fr-FR"/>
        </a:p>
      </dgm:t>
    </dgm:pt>
    <dgm:pt modelId="{5D636F0F-EB8E-4045-9BC8-643C00180E4B}" type="sibTrans" cxnId="{2D34272B-7DC0-45C4-846A-3EFD11315543}">
      <dgm:prSet/>
      <dgm:spPr/>
      <dgm:t>
        <a:bodyPr/>
        <a:lstStyle/>
        <a:p>
          <a:endParaRPr lang="fr-FR"/>
        </a:p>
      </dgm:t>
    </dgm:pt>
    <dgm:pt modelId="{39AB1CF7-FCD1-4F6C-BB9E-2FFDC491731D}">
      <dgm:prSet phldrT="[Tekst]" custT="1"/>
      <dgm:spPr/>
      <dgm:t>
        <a:bodyPr/>
        <a:lstStyle/>
        <a:p>
          <a:r>
            <a:rPr lang="fr-BE" sz="1400" b="1" dirty="0" smtClean="0"/>
            <a:t>CONTINUITY</a:t>
          </a:r>
          <a:endParaRPr lang="fr-FR" sz="1400" b="1" dirty="0"/>
        </a:p>
      </dgm:t>
    </dgm:pt>
    <dgm:pt modelId="{F9A452EB-0728-40D9-8C9A-CCBE7B830DA0}" type="parTrans" cxnId="{3F65450D-CBD4-45F0-AE74-6FE343D4CD80}">
      <dgm:prSet/>
      <dgm:spPr/>
      <dgm:t>
        <a:bodyPr/>
        <a:lstStyle/>
        <a:p>
          <a:endParaRPr lang="fr-FR"/>
        </a:p>
      </dgm:t>
    </dgm:pt>
    <dgm:pt modelId="{68B47815-CEAC-4354-B806-5DA229F75AC0}" type="sibTrans" cxnId="{3F65450D-CBD4-45F0-AE74-6FE343D4CD80}">
      <dgm:prSet/>
      <dgm:spPr/>
      <dgm:t>
        <a:bodyPr/>
        <a:lstStyle/>
        <a:p>
          <a:endParaRPr lang="fr-FR"/>
        </a:p>
      </dgm:t>
    </dgm:pt>
    <dgm:pt modelId="{3B20204B-428F-4737-BDE1-84991FC26B1A}">
      <dgm:prSet phldrT="[Tekst]" custT="1"/>
      <dgm:spPr/>
      <dgm:t>
        <a:bodyPr/>
        <a:lstStyle/>
        <a:p>
          <a:r>
            <a:rPr lang="fr-BE" sz="1400" b="1" dirty="0" smtClean="0"/>
            <a:t>PARTICIPATION AND TRANSPARANCY</a:t>
          </a:r>
          <a:endParaRPr lang="fr-FR" sz="1400" b="1" dirty="0"/>
        </a:p>
      </dgm:t>
    </dgm:pt>
    <dgm:pt modelId="{B2886783-FFB6-4562-BF29-5A8A1D371016}" type="parTrans" cxnId="{F045BACF-68CC-4537-A37E-E16EC5E6502C}">
      <dgm:prSet/>
      <dgm:spPr/>
      <dgm:t>
        <a:bodyPr/>
        <a:lstStyle/>
        <a:p>
          <a:endParaRPr lang="fr-FR"/>
        </a:p>
      </dgm:t>
    </dgm:pt>
    <dgm:pt modelId="{3C65FC99-C3AF-43A9-9FBB-7742826B7188}" type="sibTrans" cxnId="{F045BACF-68CC-4537-A37E-E16EC5E6502C}">
      <dgm:prSet/>
      <dgm:spPr/>
      <dgm:t>
        <a:bodyPr/>
        <a:lstStyle/>
        <a:p>
          <a:endParaRPr lang="fr-FR"/>
        </a:p>
      </dgm:t>
    </dgm:pt>
    <dgm:pt modelId="{20E80A34-B3D6-4A80-9183-46966D785213}">
      <dgm:prSet phldrT="[Tekst]" custT="1"/>
      <dgm:spPr/>
      <dgm:t>
        <a:bodyPr/>
        <a:lstStyle/>
        <a:p>
          <a:r>
            <a:rPr lang="fr-BE" sz="1400" b="1" dirty="0" smtClean="0"/>
            <a:t>SUSTAINABILITY</a:t>
          </a:r>
        </a:p>
      </dgm:t>
    </dgm:pt>
    <dgm:pt modelId="{F7D9ED46-27FD-46DE-8E1F-DB6CEFA4CD95}" type="parTrans" cxnId="{3AEF075A-E646-4340-B680-E522C168A4EA}">
      <dgm:prSet/>
      <dgm:spPr/>
      <dgm:t>
        <a:bodyPr/>
        <a:lstStyle/>
        <a:p>
          <a:endParaRPr lang="fr-FR"/>
        </a:p>
      </dgm:t>
    </dgm:pt>
    <dgm:pt modelId="{AF4E3C87-82EC-4E96-A71A-90AD4DF94236}" type="sibTrans" cxnId="{3AEF075A-E646-4340-B680-E522C168A4EA}">
      <dgm:prSet/>
      <dgm:spPr/>
      <dgm:t>
        <a:bodyPr/>
        <a:lstStyle/>
        <a:p>
          <a:endParaRPr lang="fr-FR"/>
        </a:p>
      </dgm:t>
    </dgm:pt>
    <dgm:pt modelId="{D411BE44-6A46-4059-8042-7A57B81DFC42}" type="pres">
      <dgm:prSet presAssocID="{128295A7-585A-4E99-A14E-1ED17EF7620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955B835-C0F1-4F62-AC45-1404FFE286D4}" type="pres">
      <dgm:prSet presAssocID="{0B0FD8D6-0E80-4255-803E-8633305F76C4}" presName="hierRoot1" presStyleCnt="0">
        <dgm:presLayoutVars>
          <dgm:hierBranch val="init"/>
        </dgm:presLayoutVars>
      </dgm:prSet>
      <dgm:spPr/>
      <dgm:t>
        <a:bodyPr/>
        <a:lstStyle/>
        <a:p>
          <a:endParaRPr lang="fr-FR"/>
        </a:p>
      </dgm:t>
    </dgm:pt>
    <dgm:pt modelId="{638FD097-8424-4C4C-AA1C-97EEC4826D66}" type="pres">
      <dgm:prSet presAssocID="{0B0FD8D6-0E80-4255-803E-8633305F76C4}" presName="rootComposite1" presStyleCnt="0"/>
      <dgm:spPr/>
      <dgm:t>
        <a:bodyPr/>
        <a:lstStyle/>
        <a:p>
          <a:endParaRPr lang="fr-FR"/>
        </a:p>
      </dgm:t>
    </dgm:pt>
    <dgm:pt modelId="{7604D9C0-A08D-4B57-9533-9264962F1C4E}" type="pres">
      <dgm:prSet presAssocID="{0B0FD8D6-0E80-4255-803E-8633305F76C4}" presName="rootText1" presStyleLbl="node0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553B8D0-8965-4818-A851-15D4D2E6739F}" type="pres">
      <dgm:prSet presAssocID="{0B0FD8D6-0E80-4255-803E-8633305F76C4}" presName="rootConnector1" presStyleLbl="node1" presStyleIdx="0" presStyleCnt="0"/>
      <dgm:spPr/>
      <dgm:t>
        <a:bodyPr/>
        <a:lstStyle/>
        <a:p>
          <a:endParaRPr lang="fr-FR"/>
        </a:p>
      </dgm:t>
    </dgm:pt>
    <dgm:pt modelId="{960A790D-48BD-498D-89B2-38C709D57AC0}" type="pres">
      <dgm:prSet presAssocID="{0B0FD8D6-0E80-4255-803E-8633305F76C4}" presName="hierChild2" presStyleCnt="0"/>
      <dgm:spPr/>
      <dgm:t>
        <a:bodyPr/>
        <a:lstStyle/>
        <a:p>
          <a:endParaRPr lang="fr-FR"/>
        </a:p>
      </dgm:t>
    </dgm:pt>
    <dgm:pt modelId="{F33BBF16-73D0-4E33-B643-6C70699A3DD7}" type="pres">
      <dgm:prSet presAssocID="{0B0FD8D6-0E80-4255-803E-8633305F76C4}" presName="hierChild3" presStyleCnt="0"/>
      <dgm:spPr/>
      <dgm:t>
        <a:bodyPr/>
        <a:lstStyle/>
        <a:p>
          <a:endParaRPr lang="fr-FR"/>
        </a:p>
      </dgm:t>
    </dgm:pt>
    <dgm:pt modelId="{FF3F2E10-E677-426A-BDAC-36DB8370F5B9}" type="pres">
      <dgm:prSet presAssocID="{548E6CDF-BE8B-4698-A1D8-996BB3CE0FBE}" presName="hierRoot1" presStyleCnt="0">
        <dgm:presLayoutVars>
          <dgm:hierBranch val="init"/>
        </dgm:presLayoutVars>
      </dgm:prSet>
      <dgm:spPr/>
    </dgm:pt>
    <dgm:pt modelId="{EA2D49DC-0582-4E4E-941F-F86086A4C080}" type="pres">
      <dgm:prSet presAssocID="{548E6CDF-BE8B-4698-A1D8-996BB3CE0FBE}" presName="rootComposite1" presStyleCnt="0"/>
      <dgm:spPr/>
    </dgm:pt>
    <dgm:pt modelId="{66F1BE6F-D6C3-4841-88EE-7E3E6CEC41AA}" type="pres">
      <dgm:prSet presAssocID="{548E6CDF-BE8B-4698-A1D8-996BB3CE0FBE}" presName="rootText1" presStyleLbl="node0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589FAF-207B-4C67-87B3-5348CC8216A3}" type="pres">
      <dgm:prSet presAssocID="{548E6CDF-BE8B-4698-A1D8-996BB3CE0FBE}" presName="rootConnector1" presStyleLbl="node1" presStyleIdx="0" presStyleCnt="0"/>
      <dgm:spPr/>
      <dgm:t>
        <a:bodyPr/>
        <a:lstStyle/>
        <a:p>
          <a:endParaRPr lang="fr-FR"/>
        </a:p>
      </dgm:t>
    </dgm:pt>
    <dgm:pt modelId="{56E21E94-D70A-44EF-9958-3D89484EB76E}" type="pres">
      <dgm:prSet presAssocID="{548E6CDF-BE8B-4698-A1D8-996BB3CE0FBE}" presName="hierChild2" presStyleCnt="0"/>
      <dgm:spPr/>
    </dgm:pt>
    <dgm:pt modelId="{25F83D5E-72F0-4C2A-8B03-DD664663D17E}" type="pres">
      <dgm:prSet presAssocID="{548E6CDF-BE8B-4698-A1D8-996BB3CE0FBE}" presName="hierChild3" presStyleCnt="0"/>
      <dgm:spPr/>
    </dgm:pt>
    <dgm:pt modelId="{33681CC0-2210-4EE2-9BE5-F115E3F16670}" type="pres">
      <dgm:prSet presAssocID="{39AB1CF7-FCD1-4F6C-BB9E-2FFDC491731D}" presName="hierRoot1" presStyleCnt="0">
        <dgm:presLayoutVars>
          <dgm:hierBranch val="init"/>
        </dgm:presLayoutVars>
      </dgm:prSet>
      <dgm:spPr/>
    </dgm:pt>
    <dgm:pt modelId="{C1CA847F-F90B-4426-8D8D-0365B35824CD}" type="pres">
      <dgm:prSet presAssocID="{39AB1CF7-FCD1-4F6C-BB9E-2FFDC491731D}" presName="rootComposite1" presStyleCnt="0"/>
      <dgm:spPr/>
    </dgm:pt>
    <dgm:pt modelId="{55CE777F-8004-4EC7-8A49-4905DD7683FF}" type="pres">
      <dgm:prSet presAssocID="{39AB1CF7-FCD1-4F6C-BB9E-2FFDC491731D}" presName="rootText1" presStyleLbl="node0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F68C64F-1C76-4465-87F3-DEE44A3AB44F}" type="pres">
      <dgm:prSet presAssocID="{39AB1CF7-FCD1-4F6C-BB9E-2FFDC491731D}" presName="rootConnector1" presStyleLbl="node1" presStyleIdx="0" presStyleCnt="0"/>
      <dgm:spPr/>
      <dgm:t>
        <a:bodyPr/>
        <a:lstStyle/>
        <a:p>
          <a:endParaRPr lang="fr-FR"/>
        </a:p>
      </dgm:t>
    </dgm:pt>
    <dgm:pt modelId="{7B7961A4-CEF8-401F-A3BD-9119958B618E}" type="pres">
      <dgm:prSet presAssocID="{39AB1CF7-FCD1-4F6C-BB9E-2FFDC491731D}" presName="hierChild2" presStyleCnt="0"/>
      <dgm:spPr/>
    </dgm:pt>
    <dgm:pt modelId="{F0890A42-F9A1-4BD5-9913-03F682F06226}" type="pres">
      <dgm:prSet presAssocID="{39AB1CF7-FCD1-4F6C-BB9E-2FFDC491731D}" presName="hierChild3" presStyleCnt="0"/>
      <dgm:spPr/>
    </dgm:pt>
    <dgm:pt modelId="{0965A410-6E1C-4C9B-8006-7729180B614B}" type="pres">
      <dgm:prSet presAssocID="{3B20204B-428F-4737-BDE1-84991FC26B1A}" presName="hierRoot1" presStyleCnt="0">
        <dgm:presLayoutVars>
          <dgm:hierBranch val="init"/>
        </dgm:presLayoutVars>
      </dgm:prSet>
      <dgm:spPr/>
    </dgm:pt>
    <dgm:pt modelId="{94413875-1262-411C-9698-9041A740C000}" type="pres">
      <dgm:prSet presAssocID="{3B20204B-428F-4737-BDE1-84991FC26B1A}" presName="rootComposite1" presStyleCnt="0"/>
      <dgm:spPr/>
    </dgm:pt>
    <dgm:pt modelId="{5B0CE1AE-58ED-4296-907E-3977B8AEC74A}" type="pres">
      <dgm:prSet presAssocID="{3B20204B-428F-4737-BDE1-84991FC26B1A}" presName="rootText1" presStyleLbl="node0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60A96A4-C967-492C-B0C9-9C3B1CBAA703}" type="pres">
      <dgm:prSet presAssocID="{3B20204B-428F-4737-BDE1-84991FC26B1A}" presName="rootConnector1" presStyleLbl="node1" presStyleIdx="0" presStyleCnt="0"/>
      <dgm:spPr/>
      <dgm:t>
        <a:bodyPr/>
        <a:lstStyle/>
        <a:p>
          <a:endParaRPr lang="fr-FR"/>
        </a:p>
      </dgm:t>
    </dgm:pt>
    <dgm:pt modelId="{E587468C-B77D-4C9E-A3C6-22030B103BDC}" type="pres">
      <dgm:prSet presAssocID="{3B20204B-428F-4737-BDE1-84991FC26B1A}" presName="hierChild2" presStyleCnt="0"/>
      <dgm:spPr/>
    </dgm:pt>
    <dgm:pt modelId="{0A4415CD-4C73-45D0-8554-D3936ECC1178}" type="pres">
      <dgm:prSet presAssocID="{3B20204B-428F-4737-BDE1-84991FC26B1A}" presName="hierChild3" presStyleCnt="0"/>
      <dgm:spPr/>
    </dgm:pt>
    <dgm:pt modelId="{930A1273-4572-4400-878F-E7592B9010A7}" type="pres">
      <dgm:prSet presAssocID="{20E80A34-B3D6-4A80-9183-46966D785213}" presName="hierRoot1" presStyleCnt="0">
        <dgm:presLayoutVars>
          <dgm:hierBranch val="init"/>
        </dgm:presLayoutVars>
      </dgm:prSet>
      <dgm:spPr/>
    </dgm:pt>
    <dgm:pt modelId="{E313E1EF-16BF-4D69-B385-B56BFF3157BB}" type="pres">
      <dgm:prSet presAssocID="{20E80A34-B3D6-4A80-9183-46966D785213}" presName="rootComposite1" presStyleCnt="0"/>
      <dgm:spPr/>
    </dgm:pt>
    <dgm:pt modelId="{A6690B60-86DF-476D-898E-509FA708A9C6}" type="pres">
      <dgm:prSet presAssocID="{20E80A34-B3D6-4A80-9183-46966D785213}" presName="rootText1" presStyleLbl="node0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0E8915A-007F-4B38-A2E8-7F33887F2660}" type="pres">
      <dgm:prSet presAssocID="{20E80A34-B3D6-4A80-9183-46966D785213}" presName="rootConnector1" presStyleLbl="node1" presStyleIdx="0" presStyleCnt="0"/>
      <dgm:spPr/>
      <dgm:t>
        <a:bodyPr/>
        <a:lstStyle/>
        <a:p>
          <a:endParaRPr lang="fr-FR"/>
        </a:p>
      </dgm:t>
    </dgm:pt>
    <dgm:pt modelId="{A3375407-9DE7-4F81-B59E-748A517370B0}" type="pres">
      <dgm:prSet presAssocID="{20E80A34-B3D6-4A80-9183-46966D785213}" presName="hierChild2" presStyleCnt="0"/>
      <dgm:spPr/>
    </dgm:pt>
    <dgm:pt modelId="{DEAF4A40-BFEA-45F4-9617-17617FF39346}" type="pres">
      <dgm:prSet presAssocID="{20E80A34-B3D6-4A80-9183-46966D785213}" presName="hierChild3" presStyleCnt="0"/>
      <dgm:spPr/>
    </dgm:pt>
  </dgm:ptLst>
  <dgm:cxnLst>
    <dgm:cxn modelId="{6D80064E-9FCF-4E80-BA00-0CD46F94791A}" type="presOf" srcId="{20E80A34-B3D6-4A80-9183-46966D785213}" destId="{A6690B60-86DF-476D-898E-509FA708A9C6}" srcOrd="0" destOrd="0" presId="urn:microsoft.com/office/officeart/2009/3/layout/HorizontalOrganizationChart"/>
    <dgm:cxn modelId="{9C5619D3-35AD-4CEE-9A6A-C489045E7203}" type="presOf" srcId="{548E6CDF-BE8B-4698-A1D8-996BB3CE0FBE}" destId="{B2589FAF-207B-4C67-87B3-5348CC8216A3}" srcOrd="1" destOrd="0" presId="urn:microsoft.com/office/officeart/2009/3/layout/HorizontalOrganizationChart"/>
    <dgm:cxn modelId="{3F65450D-CBD4-45F0-AE74-6FE343D4CD80}" srcId="{128295A7-585A-4E99-A14E-1ED17EF76206}" destId="{39AB1CF7-FCD1-4F6C-BB9E-2FFDC491731D}" srcOrd="2" destOrd="0" parTransId="{F9A452EB-0728-40D9-8C9A-CCBE7B830DA0}" sibTransId="{68B47815-CEAC-4354-B806-5DA229F75AC0}"/>
    <dgm:cxn modelId="{F045BACF-68CC-4537-A37E-E16EC5E6502C}" srcId="{128295A7-585A-4E99-A14E-1ED17EF76206}" destId="{3B20204B-428F-4737-BDE1-84991FC26B1A}" srcOrd="3" destOrd="0" parTransId="{B2886783-FFB6-4562-BF29-5A8A1D371016}" sibTransId="{3C65FC99-C3AF-43A9-9FBB-7742826B7188}"/>
    <dgm:cxn modelId="{DED9588F-7F0E-49B6-9352-4E293ADE7CEE}" type="presOf" srcId="{39AB1CF7-FCD1-4F6C-BB9E-2FFDC491731D}" destId="{55CE777F-8004-4EC7-8A49-4905DD7683FF}" srcOrd="0" destOrd="0" presId="urn:microsoft.com/office/officeart/2009/3/layout/HorizontalOrganizationChart"/>
    <dgm:cxn modelId="{A12DF163-6BAE-4F66-B8CD-EEAFCEAD00F2}" srcId="{128295A7-585A-4E99-A14E-1ED17EF76206}" destId="{0B0FD8D6-0E80-4255-803E-8633305F76C4}" srcOrd="0" destOrd="0" parTransId="{1426A8A1-FD7C-4637-8560-B049A9FC4DF6}" sibTransId="{7107580C-5C10-405A-83D4-DD4CBF564356}"/>
    <dgm:cxn modelId="{AE18AC16-DD05-4B26-A261-472EFC1B780E}" type="presOf" srcId="{0B0FD8D6-0E80-4255-803E-8633305F76C4}" destId="{F553B8D0-8965-4818-A851-15D4D2E6739F}" srcOrd="1" destOrd="0" presId="urn:microsoft.com/office/officeart/2009/3/layout/HorizontalOrganizationChart"/>
    <dgm:cxn modelId="{201583DA-F4B8-467F-BAC0-F75FFAB975C0}" type="presOf" srcId="{39AB1CF7-FCD1-4F6C-BB9E-2FFDC491731D}" destId="{9F68C64F-1C76-4465-87F3-DEE44A3AB44F}" srcOrd="1" destOrd="0" presId="urn:microsoft.com/office/officeart/2009/3/layout/HorizontalOrganizationChart"/>
    <dgm:cxn modelId="{2D34272B-7DC0-45C4-846A-3EFD11315543}" srcId="{128295A7-585A-4E99-A14E-1ED17EF76206}" destId="{548E6CDF-BE8B-4698-A1D8-996BB3CE0FBE}" srcOrd="1" destOrd="0" parTransId="{48FA0B07-CBC1-404D-8C1D-0A0E6E86FDD9}" sibTransId="{5D636F0F-EB8E-4045-9BC8-643C00180E4B}"/>
    <dgm:cxn modelId="{44AFA78F-EBA9-4357-91BA-899D55285B39}" type="presOf" srcId="{128295A7-585A-4E99-A14E-1ED17EF76206}" destId="{D411BE44-6A46-4059-8042-7A57B81DFC42}" srcOrd="0" destOrd="0" presId="urn:microsoft.com/office/officeart/2009/3/layout/HorizontalOrganizationChart"/>
    <dgm:cxn modelId="{3AEF075A-E646-4340-B680-E522C168A4EA}" srcId="{128295A7-585A-4E99-A14E-1ED17EF76206}" destId="{20E80A34-B3D6-4A80-9183-46966D785213}" srcOrd="4" destOrd="0" parTransId="{F7D9ED46-27FD-46DE-8E1F-DB6CEFA4CD95}" sibTransId="{AF4E3C87-82EC-4E96-A71A-90AD4DF94236}"/>
    <dgm:cxn modelId="{6F2C9125-C40A-4419-BBB8-E7BFE1D2D90E}" type="presOf" srcId="{3B20204B-428F-4737-BDE1-84991FC26B1A}" destId="{5B0CE1AE-58ED-4296-907E-3977B8AEC74A}" srcOrd="0" destOrd="0" presId="urn:microsoft.com/office/officeart/2009/3/layout/HorizontalOrganizationChart"/>
    <dgm:cxn modelId="{51061AC3-9AA1-4278-8E59-EA82F56F8BD1}" type="presOf" srcId="{0B0FD8D6-0E80-4255-803E-8633305F76C4}" destId="{7604D9C0-A08D-4B57-9533-9264962F1C4E}" srcOrd="0" destOrd="0" presId="urn:microsoft.com/office/officeart/2009/3/layout/HorizontalOrganizationChart"/>
    <dgm:cxn modelId="{B8B9DB1F-5285-4AA3-BF00-5079D9BF8595}" type="presOf" srcId="{20E80A34-B3D6-4A80-9183-46966D785213}" destId="{F0E8915A-007F-4B38-A2E8-7F33887F2660}" srcOrd="1" destOrd="0" presId="urn:microsoft.com/office/officeart/2009/3/layout/HorizontalOrganizationChart"/>
    <dgm:cxn modelId="{77635C70-0A0A-4FAE-A85A-8E218C5BA817}" type="presOf" srcId="{548E6CDF-BE8B-4698-A1D8-996BB3CE0FBE}" destId="{66F1BE6F-D6C3-4841-88EE-7E3E6CEC41AA}" srcOrd="0" destOrd="0" presId="urn:microsoft.com/office/officeart/2009/3/layout/HorizontalOrganizationChart"/>
    <dgm:cxn modelId="{8DF5EFE7-7A1B-45CF-9A3C-582332D3ABBC}" type="presOf" srcId="{3B20204B-428F-4737-BDE1-84991FC26B1A}" destId="{E60A96A4-C967-492C-B0C9-9C3B1CBAA703}" srcOrd="1" destOrd="0" presId="urn:microsoft.com/office/officeart/2009/3/layout/HorizontalOrganizationChart"/>
    <dgm:cxn modelId="{0D5F10AD-F297-4200-8CDD-D5241A9DEBDB}" type="presParOf" srcId="{D411BE44-6A46-4059-8042-7A57B81DFC42}" destId="{4955B835-C0F1-4F62-AC45-1404FFE286D4}" srcOrd="0" destOrd="0" presId="urn:microsoft.com/office/officeart/2009/3/layout/HorizontalOrganizationChart"/>
    <dgm:cxn modelId="{EE27D0E4-3C43-4758-8E52-98667C56A9DE}" type="presParOf" srcId="{4955B835-C0F1-4F62-AC45-1404FFE286D4}" destId="{638FD097-8424-4C4C-AA1C-97EEC4826D66}" srcOrd="0" destOrd="0" presId="urn:microsoft.com/office/officeart/2009/3/layout/HorizontalOrganizationChart"/>
    <dgm:cxn modelId="{F96DAC16-BF1A-4043-87C6-809E0BD1F2A6}" type="presParOf" srcId="{638FD097-8424-4C4C-AA1C-97EEC4826D66}" destId="{7604D9C0-A08D-4B57-9533-9264962F1C4E}" srcOrd="0" destOrd="0" presId="urn:microsoft.com/office/officeart/2009/3/layout/HorizontalOrganizationChart"/>
    <dgm:cxn modelId="{14B6A567-2D24-421B-85F7-A153668F58D4}" type="presParOf" srcId="{638FD097-8424-4C4C-AA1C-97EEC4826D66}" destId="{F553B8D0-8965-4818-A851-15D4D2E6739F}" srcOrd="1" destOrd="0" presId="urn:microsoft.com/office/officeart/2009/3/layout/HorizontalOrganizationChart"/>
    <dgm:cxn modelId="{58C97F0A-1112-4BCC-A1D3-FB5D6EE96261}" type="presParOf" srcId="{4955B835-C0F1-4F62-AC45-1404FFE286D4}" destId="{960A790D-48BD-498D-89B2-38C709D57AC0}" srcOrd="1" destOrd="0" presId="urn:microsoft.com/office/officeart/2009/3/layout/HorizontalOrganizationChart"/>
    <dgm:cxn modelId="{A82CA3BF-EC37-4520-ABAB-AC16A0B3EE30}" type="presParOf" srcId="{4955B835-C0F1-4F62-AC45-1404FFE286D4}" destId="{F33BBF16-73D0-4E33-B643-6C70699A3DD7}" srcOrd="2" destOrd="0" presId="urn:microsoft.com/office/officeart/2009/3/layout/HorizontalOrganizationChart"/>
    <dgm:cxn modelId="{9B037BD9-4314-4414-BB51-6255F47BB9F0}" type="presParOf" srcId="{D411BE44-6A46-4059-8042-7A57B81DFC42}" destId="{FF3F2E10-E677-426A-BDAC-36DB8370F5B9}" srcOrd="1" destOrd="0" presId="urn:microsoft.com/office/officeart/2009/3/layout/HorizontalOrganizationChart"/>
    <dgm:cxn modelId="{B86D981A-4CE6-47C9-94AE-24B557A906E6}" type="presParOf" srcId="{FF3F2E10-E677-426A-BDAC-36DB8370F5B9}" destId="{EA2D49DC-0582-4E4E-941F-F86086A4C080}" srcOrd="0" destOrd="0" presId="urn:microsoft.com/office/officeart/2009/3/layout/HorizontalOrganizationChart"/>
    <dgm:cxn modelId="{5F713035-BA44-4BA4-AB95-CD26C9EFB2DB}" type="presParOf" srcId="{EA2D49DC-0582-4E4E-941F-F86086A4C080}" destId="{66F1BE6F-D6C3-4841-88EE-7E3E6CEC41AA}" srcOrd="0" destOrd="0" presId="urn:microsoft.com/office/officeart/2009/3/layout/HorizontalOrganizationChart"/>
    <dgm:cxn modelId="{B5ABDDC9-A6A7-4CEC-B6FF-959093776C0D}" type="presParOf" srcId="{EA2D49DC-0582-4E4E-941F-F86086A4C080}" destId="{B2589FAF-207B-4C67-87B3-5348CC8216A3}" srcOrd="1" destOrd="0" presId="urn:microsoft.com/office/officeart/2009/3/layout/HorizontalOrganizationChart"/>
    <dgm:cxn modelId="{D04B7E1B-588A-40A9-B2CA-36838E9D2428}" type="presParOf" srcId="{FF3F2E10-E677-426A-BDAC-36DB8370F5B9}" destId="{56E21E94-D70A-44EF-9958-3D89484EB76E}" srcOrd="1" destOrd="0" presId="urn:microsoft.com/office/officeart/2009/3/layout/HorizontalOrganizationChart"/>
    <dgm:cxn modelId="{80C654A2-63E0-45CF-AFB3-468E7B38E40A}" type="presParOf" srcId="{FF3F2E10-E677-426A-BDAC-36DB8370F5B9}" destId="{25F83D5E-72F0-4C2A-8B03-DD664663D17E}" srcOrd="2" destOrd="0" presId="urn:microsoft.com/office/officeart/2009/3/layout/HorizontalOrganizationChart"/>
    <dgm:cxn modelId="{AE5A0CF5-5A23-4ADF-9E3D-EE20C2DB0B01}" type="presParOf" srcId="{D411BE44-6A46-4059-8042-7A57B81DFC42}" destId="{33681CC0-2210-4EE2-9BE5-F115E3F16670}" srcOrd="2" destOrd="0" presId="urn:microsoft.com/office/officeart/2009/3/layout/HorizontalOrganizationChart"/>
    <dgm:cxn modelId="{ECEEA96C-8E3B-43F0-8229-A0A696D033CF}" type="presParOf" srcId="{33681CC0-2210-4EE2-9BE5-F115E3F16670}" destId="{C1CA847F-F90B-4426-8D8D-0365B35824CD}" srcOrd="0" destOrd="0" presId="urn:microsoft.com/office/officeart/2009/3/layout/HorizontalOrganizationChart"/>
    <dgm:cxn modelId="{3AC6044D-21DA-4C7A-A4F2-3D9376818ED4}" type="presParOf" srcId="{C1CA847F-F90B-4426-8D8D-0365B35824CD}" destId="{55CE777F-8004-4EC7-8A49-4905DD7683FF}" srcOrd="0" destOrd="0" presId="urn:microsoft.com/office/officeart/2009/3/layout/HorizontalOrganizationChart"/>
    <dgm:cxn modelId="{6A9BED5D-0AD3-439A-8574-CC34B4DA6E20}" type="presParOf" srcId="{C1CA847F-F90B-4426-8D8D-0365B35824CD}" destId="{9F68C64F-1C76-4465-87F3-DEE44A3AB44F}" srcOrd="1" destOrd="0" presId="urn:microsoft.com/office/officeart/2009/3/layout/HorizontalOrganizationChart"/>
    <dgm:cxn modelId="{17F49D58-D776-444C-AA8A-336AA5D4F656}" type="presParOf" srcId="{33681CC0-2210-4EE2-9BE5-F115E3F16670}" destId="{7B7961A4-CEF8-401F-A3BD-9119958B618E}" srcOrd="1" destOrd="0" presId="urn:microsoft.com/office/officeart/2009/3/layout/HorizontalOrganizationChart"/>
    <dgm:cxn modelId="{0DDE32C2-18DE-4DBA-A62C-63726925A0F4}" type="presParOf" srcId="{33681CC0-2210-4EE2-9BE5-F115E3F16670}" destId="{F0890A42-F9A1-4BD5-9913-03F682F06226}" srcOrd="2" destOrd="0" presId="urn:microsoft.com/office/officeart/2009/3/layout/HorizontalOrganizationChart"/>
    <dgm:cxn modelId="{583C8EE5-BE1B-4726-AAE0-FFCEE736C4B4}" type="presParOf" srcId="{D411BE44-6A46-4059-8042-7A57B81DFC42}" destId="{0965A410-6E1C-4C9B-8006-7729180B614B}" srcOrd="3" destOrd="0" presId="urn:microsoft.com/office/officeart/2009/3/layout/HorizontalOrganizationChart"/>
    <dgm:cxn modelId="{D057B0D9-5389-4DB5-88A6-0EBC279D339F}" type="presParOf" srcId="{0965A410-6E1C-4C9B-8006-7729180B614B}" destId="{94413875-1262-411C-9698-9041A740C000}" srcOrd="0" destOrd="0" presId="urn:microsoft.com/office/officeart/2009/3/layout/HorizontalOrganizationChart"/>
    <dgm:cxn modelId="{23FB6564-81D2-4416-A923-76CACE0DE85E}" type="presParOf" srcId="{94413875-1262-411C-9698-9041A740C000}" destId="{5B0CE1AE-58ED-4296-907E-3977B8AEC74A}" srcOrd="0" destOrd="0" presId="urn:microsoft.com/office/officeart/2009/3/layout/HorizontalOrganizationChart"/>
    <dgm:cxn modelId="{7F131DA9-308E-474F-AC5F-DEABFD1A6807}" type="presParOf" srcId="{94413875-1262-411C-9698-9041A740C000}" destId="{E60A96A4-C967-492C-B0C9-9C3B1CBAA703}" srcOrd="1" destOrd="0" presId="urn:microsoft.com/office/officeart/2009/3/layout/HorizontalOrganizationChart"/>
    <dgm:cxn modelId="{D6C209A2-0E41-4000-B2A2-C40E9A59F08B}" type="presParOf" srcId="{0965A410-6E1C-4C9B-8006-7729180B614B}" destId="{E587468C-B77D-4C9E-A3C6-22030B103BDC}" srcOrd="1" destOrd="0" presId="urn:microsoft.com/office/officeart/2009/3/layout/HorizontalOrganizationChart"/>
    <dgm:cxn modelId="{57027E8E-7428-4094-8746-D889C20C260E}" type="presParOf" srcId="{0965A410-6E1C-4C9B-8006-7729180B614B}" destId="{0A4415CD-4C73-45D0-8554-D3936ECC1178}" srcOrd="2" destOrd="0" presId="urn:microsoft.com/office/officeart/2009/3/layout/HorizontalOrganizationChart"/>
    <dgm:cxn modelId="{E041ADDE-0408-4D8A-B19B-04A424BF0777}" type="presParOf" srcId="{D411BE44-6A46-4059-8042-7A57B81DFC42}" destId="{930A1273-4572-4400-878F-E7592B9010A7}" srcOrd="4" destOrd="0" presId="urn:microsoft.com/office/officeart/2009/3/layout/HorizontalOrganizationChart"/>
    <dgm:cxn modelId="{13C8B13B-4148-4ABA-9B38-2DBDE6B7B8F3}" type="presParOf" srcId="{930A1273-4572-4400-878F-E7592B9010A7}" destId="{E313E1EF-16BF-4D69-B385-B56BFF3157BB}" srcOrd="0" destOrd="0" presId="urn:microsoft.com/office/officeart/2009/3/layout/HorizontalOrganizationChart"/>
    <dgm:cxn modelId="{AF52E918-91F1-45BD-B069-1B007EACEE3A}" type="presParOf" srcId="{E313E1EF-16BF-4D69-B385-B56BFF3157BB}" destId="{A6690B60-86DF-476D-898E-509FA708A9C6}" srcOrd="0" destOrd="0" presId="urn:microsoft.com/office/officeart/2009/3/layout/HorizontalOrganizationChart"/>
    <dgm:cxn modelId="{6073800B-FF4B-4B34-A577-9C5D7AF6B532}" type="presParOf" srcId="{E313E1EF-16BF-4D69-B385-B56BFF3157BB}" destId="{F0E8915A-007F-4B38-A2E8-7F33887F2660}" srcOrd="1" destOrd="0" presId="urn:microsoft.com/office/officeart/2009/3/layout/HorizontalOrganizationChart"/>
    <dgm:cxn modelId="{54EDBE96-C02A-4AB8-A343-C42FEC2BB1E9}" type="presParOf" srcId="{930A1273-4572-4400-878F-E7592B9010A7}" destId="{A3375407-9DE7-4F81-B59E-748A517370B0}" srcOrd="1" destOrd="0" presId="urn:microsoft.com/office/officeart/2009/3/layout/HorizontalOrganizationChart"/>
    <dgm:cxn modelId="{5076D858-F60A-4CBC-9D36-B05623B7FA9B}" type="presParOf" srcId="{930A1273-4572-4400-878F-E7592B9010A7}" destId="{DEAF4A40-BFEA-45F4-9617-17617FF3934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FB4878-DE61-4E1D-8F11-1067D173B005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</dgm:pt>
    <dgm:pt modelId="{28F4268E-868E-4D52-A8C1-B2235DEDEEF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PERFORMANCE</a:t>
          </a:r>
        </a:p>
      </dgm:t>
    </dgm:pt>
    <dgm:pt modelId="{2F5A2B4C-A6E1-4148-B1A9-6770B28A8D09}" type="parTrans" cxnId="{60D6EA04-0129-40BD-950E-E8112E5B58D9}">
      <dgm:prSet/>
      <dgm:spPr/>
      <dgm:t>
        <a:bodyPr/>
        <a:lstStyle/>
        <a:p>
          <a:endParaRPr lang="fr-FR"/>
        </a:p>
      </dgm:t>
    </dgm:pt>
    <dgm:pt modelId="{A92541F3-AA92-40B6-A87C-77A2B79B0B90}" type="sibTrans" cxnId="{60D6EA04-0129-40BD-950E-E8112E5B58D9}">
      <dgm:prSet/>
      <dgm:spPr/>
      <dgm:t>
        <a:bodyPr/>
        <a:lstStyle/>
        <a:p>
          <a:endParaRPr lang="fr-FR"/>
        </a:p>
      </dgm:t>
    </dgm:pt>
    <dgm:pt modelId="{E5EA57F3-7CBE-45C2-AC35-6D7226909D6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EFFICIENCY</a:t>
          </a:r>
        </a:p>
      </dgm:t>
    </dgm:pt>
    <dgm:pt modelId="{6B90B56E-2893-4AAC-829D-7F33761937F0}" type="parTrans" cxnId="{EE6D884B-36C2-415C-B5BF-87F879A44B07}">
      <dgm:prSet/>
      <dgm:spPr/>
      <dgm:t>
        <a:bodyPr/>
        <a:lstStyle/>
        <a:p>
          <a:endParaRPr lang="fr-FR"/>
        </a:p>
      </dgm:t>
    </dgm:pt>
    <dgm:pt modelId="{B3A8CCDA-80B1-4240-BF9F-1AB6C8D41D63}" type="sibTrans" cxnId="{EE6D884B-36C2-415C-B5BF-87F879A44B07}">
      <dgm:prSet/>
      <dgm:spPr/>
      <dgm:t>
        <a:bodyPr/>
        <a:lstStyle/>
        <a:p>
          <a:endParaRPr lang="fr-FR"/>
        </a:p>
      </dgm:t>
    </dgm:pt>
    <dgm:pt modelId="{2F1E7EE0-2ED6-4A7B-8C0A-873ADC7A92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EFFECTIVENESS</a:t>
          </a:r>
        </a:p>
      </dgm:t>
    </dgm:pt>
    <dgm:pt modelId="{A2C24387-522D-4BAC-B8A9-FE3C596A576E}" type="parTrans" cxnId="{33C9A5AC-053D-4B63-BC88-3B605D290200}">
      <dgm:prSet/>
      <dgm:spPr/>
      <dgm:t>
        <a:bodyPr/>
        <a:lstStyle/>
        <a:p>
          <a:endParaRPr lang="fr-FR"/>
        </a:p>
      </dgm:t>
    </dgm:pt>
    <dgm:pt modelId="{5FBDDAAB-ABCB-4FB1-B711-EB12DDE4DCD2}" type="sibTrans" cxnId="{33C9A5AC-053D-4B63-BC88-3B605D290200}">
      <dgm:prSet/>
      <dgm:spPr/>
      <dgm:t>
        <a:bodyPr/>
        <a:lstStyle/>
        <a:p>
          <a:endParaRPr lang="fr-FR"/>
        </a:p>
      </dgm:t>
    </dgm:pt>
    <dgm:pt modelId="{43F5DB78-44DC-459E-AC93-D9BEB85376A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PREVENTION</a:t>
          </a:r>
        </a:p>
      </dgm:t>
    </dgm:pt>
    <dgm:pt modelId="{497EA799-8EA8-41DB-8F83-AD0F1B491924}" type="parTrans" cxnId="{F3047E4A-F3E4-41D7-A0D5-33F8BB18F79E}">
      <dgm:prSet/>
      <dgm:spPr/>
      <dgm:t>
        <a:bodyPr/>
        <a:lstStyle/>
        <a:p>
          <a:endParaRPr lang="fr-FR"/>
        </a:p>
      </dgm:t>
    </dgm:pt>
    <dgm:pt modelId="{08A222DF-49C3-4DDD-9710-785D8EA30E38}" type="sibTrans" cxnId="{F3047E4A-F3E4-41D7-A0D5-33F8BB18F79E}">
      <dgm:prSet/>
      <dgm:spPr/>
      <dgm:t>
        <a:bodyPr/>
        <a:lstStyle/>
        <a:p>
          <a:endParaRPr lang="fr-FR"/>
        </a:p>
      </dgm:t>
    </dgm:pt>
    <dgm:pt modelId="{5D60F5BC-B814-41CB-B519-AFEE5B36A5D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SUSTAINABILITY</a:t>
          </a:r>
        </a:p>
      </dgm:t>
    </dgm:pt>
    <dgm:pt modelId="{1B79EA7B-C56C-453E-B7B9-EA26B1DC3FC4}" type="parTrans" cxnId="{106CA6AF-FC7A-4A22-88A0-CD620995F1D2}">
      <dgm:prSet/>
      <dgm:spPr/>
      <dgm:t>
        <a:bodyPr/>
        <a:lstStyle/>
        <a:p>
          <a:endParaRPr lang="fr-FR"/>
        </a:p>
      </dgm:t>
    </dgm:pt>
    <dgm:pt modelId="{36BFE534-4F54-4604-BE5C-4EFECFFFE81D}" type="sibTrans" cxnId="{106CA6AF-FC7A-4A22-88A0-CD620995F1D2}">
      <dgm:prSet/>
      <dgm:spPr/>
      <dgm:t>
        <a:bodyPr/>
        <a:lstStyle/>
        <a:p>
          <a:endParaRPr lang="fr-FR"/>
        </a:p>
      </dgm:t>
    </dgm:pt>
    <dgm:pt modelId="{20540414-8700-4256-8968-B67D029EC70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SUBSIDIARITY</a:t>
          </a:r>
        </a:p>
      </dgm:t>
    </dgm:pt>
    <dgm:pt modelId="{9ECDE7A5-DCF8-4A44-A7DB-9A1D2C3B7A7E}" type="parTrans" cxnId="{B7BACBB7-49CB-45AA-BD3C-D3132983E22D}">
      <dgm:prSet/>
      <dgm:spPr/>
      <dgm:t>
        <a:bodyPr/>
        <a:lstStyle/>
        <a:p>
          <a:endParaRPr lang="fr-FR"/>
        </a:p>
      </dgm:t>
    </dgm:pt>
    <dgm:pt modelId="{A98A3661-97A1-4C37-85C9-7F65A6DCAA55}" type="sibTrans" cxnId="{B7BACBB7-49CB-45AA-BD3C-D3132983E22D}">
      <dgm:prSet/>
      <dgm:spPr/>
      <dgm:t>
        <a:bodyPr/>
        <a:lstStyle/>
        <a:p>
          <a:endParaRPr lang="fr-FR"/>
        </a:p>
      </dgm:t>
    </dgm:pt>
    <dgm:pt modelId="{7469DFC2-66A9-467D-BB63-891D6A026E3B}" type="pres">
      <dgm:prSet presAssocID="{62FB4878-DE61-4E1D-8F11-1067D173B00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13DB389-AAA5-4E54-8117-1BB06DD32BB2}" type="pres">
      <dgm:prSet presAssocID="{28F4268E-868E-4D52-A8C1-B2235DEDEEFF}" presName="root1" presStyleCnt="0"/>
      <dgm:spPr/>
    </dgm:pt>
    <dgm:pt modelId="{0A68FAE7-CC67-4A0F-B451-FF2648B34088}" type="pres">
      <dgm:prSet presAssocID="{28F4268E-868E-4D52-A8C1-B2235DEDEEF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9B6121F-E283-4A5D-AA52-CEBDEC58B8E8}" type="pres">
      <dgm:prSet presAssocID="{28F4268E-868E-4D52-A8C1-B2235DEDEEFF}" presName="level2hierChild" presStyleCnt="0"/>
      <dgm:spPr/>
    </dgm:pt>
    <dgm:pt modelId="{A0AB1169-FA47-4F2F-8D30-8AFDD5BF3F3A}" type="pres">
      <dgm:prSet presAssocID="{6B90B56E-2893-4AAC-829D-7F33761937F0}" presName="conn2-1" presStyleLbl="parChTrans1D2" presStyleIdx="0" presStyleCnt="5"/>
      <dgm:spPr/>
      <dgm:t>
        <a:bodyPr/>
        <a:lstStyle/>
        <a:p>
          <a:endParaRPr lang="fr-FR"/>
        </a:p>
      </dgm:t>
    </dgm:pt>
    <dgm:pt modelId="{8D1B6D3E-959E-44C2-8B44-59431723D438}" type="pres">
      <dgm:prSet presAssocID="{6B90B56E-2893-4AAC-829D-7F33761937F0}" presName="connTx" presStyleLbl="parChTrans1D2" presStyleIdx="0" presStyleCnt="5"/>
      <dgm:spPr/>
      <dgm:t>
        <a:bodyPr/>
        <a:lstStyle/>
        <a:p>
          <a:endParaRPr lang="fr-FR"/>
        </a:p>
      </dgm:t>
    </dgm:pt>
    <dgm:pt modelId="{8E193183-73FC-49FD-89DD-3A559D9E419F}" type="pres">
      <dgm:prSet presAssocID="{E5EA57F3-7CBE-45C2-AC35-6D7226909D65}" presName="root2" presStyleCnt="0"/>
      <dgm:spPr/>
    </dgm:pt>
    <dgm:pt modelId="{C374439C-27CA-4AE7-A54B-5B64D6475516}" type="pres">
      <dgm:prSet presAssocID="{E5EA57F3-7CBE-45C2-AC35-6D7226909D65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C8C557B-4309-4E15-85DC-4BFF489907E6}" type="pres">
      <dgm:prSet presAssocID="{E5EA57F3-7CBE-45C2-AC35-6D7226909D65}" presName="level3hierChild" presStyleCnt="0"/>
      <dgm:spPr/>
    </dgm:pt>
    <dgm:pt modelId="{8CBB27BD-66F1-472A-AF41-E7ACD362BF52}" type="pres">
      <dgm:prSet presAssocID="{A2C24387-522D-4BAC-B8A9-FE3C596A576E}" presName="conn2-1" presStyleLbl="parChTrans1D2" presStyleIdx="1" presStyleCnt="5"/>
      <dgm:spPr/>
      <dgm:t>
        <a:bodyPr/>
        <a:lstStyle/>
        <a:p>
          <a:endParaRPr lang="fr-FR"/>
        </a:p>
      </dgm:t>
    </dgm:pt>
    <dgm:pt modelId="{58AE6DDB-6AC8-4BE2-BBFA-C8860DA0E672}" type="pres">
      <dgm:prSet presAssocID="{A2C24387-522D-4BAC-B8A9-FE3C596A576E}" presName="connTx" presStyleLbl="parChTrans1D2" presStyleIdx="1" presStyleCnt="5"/>
      <dgm:spPr/>
      <dgm:t>
        <a:bodyPr/>
        <a:lstStyle/>
        <a:p>
          <a:endParaRPr lang="fr-FR"/>
        </a:p>
      </dgm:t>
    </dgm:pt>
    <dgm:pt modelId="{5AFEC047-9C5C-4672-B82E-03D20840B83C}" type="pres">
      <dgm:prSet presAssocID="{2F1E7EE0-2ED6-4A7B-8C0A-873ADC7A9243}" presName="root2" presStyleCnt="0"/>
      <dgm:spPr/>
    </dgm:pt>
    <dgm:pt modelId="{CA8ACCDC-3492-4CD9-A6B6-785D2972DDE1}" type="pres">
      <dgm:prSet presAssocID="{2F1E7EE0-2ED6-4A7B-8C0A-873ADC7A9243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663BEF7-7F69-496C-9170-49BF325A3B23}" type="pres">
      <dgm:prSet presAssocID="{2F1E7EE0-2ED6-4A7B-8C0A-873ADC7A9243}" presName="level3hierChild" presStyleCnt="0"/>
      <dgm:spPr/>
    </dgm:pt>
    <dgm:pt modelId="{3FB96690-9C6D-48E4-9CB0-2E4E7723360C}" type="pres">
      <dgm:prSet presAssocID="{497EA799-8EA8-41DB-8F83-AD0F1B491924}" presName="conn2-1" presStyleLbl="parChTrans1D2" presStyleIdx="2" presStyleCnt="5"/>
      <dgm:spPr/>
      <dgm:t>
        <a:bodyPr/>
        <a:lstStyle/>
        <a:p>
          <a:endParaRPr lang="fr-FR"/>
        </a:p>
      </dgm:t>
    </dgm:pt>
    <dgm:pt modelId="{2AE91C5B-5EBB-4496-9930-75219181BBE5}" type="pres">
      <dgm:prSet presAssocID="{497EA799-8EA8-41DB-8F83-AD0F1B491924}" presName="connTx" presStyleLbl="parChTrans1D2" presStyleIdx="2" presStyleCnt="5"/>
      <dgm:spPr/>
      <dgm:t>
        <a:bodyPr/>
        <a:lstStyle/>
        <a:p>
          <a:endParaRPr lang="fr-FR"/>
        </a:p>
      </dgm:t>
    </dgm:pt>
    <dgm:pt modelId="{785C4788-5284-4B9C-86A6-7F22D586C870}" type="pres">
      <dgm:prSet presAssocID="{43F5DB78-44DC-459E-AC93-D9BEB85376A2}" presName="root2" presStyleCnt="0"/>
      <dgm:spPr/>
    </dgm:pt>
    <dgm:pt modelId="{C27826B8-9497-4D6F-9318-415A1434DEFF}" type="pres">
      <dgm:prSet presAssocID="{43F5DB78-44DC-459E-AC93-D9BEB85376A2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3FBA1B6-DB06-4D1B-9604-425ED1A44A5B}" type="pres">
      <dgm:prSet presAssocID="{43F5DB78-44DC-459E-AC93-D9BEB85376A2}" presName="level3hierChild" presStyleCnt="0"/>
      <dgm:spPr/>
    </dgm:pt>
    <dgm:pt modelId="{A63B1362-33E3-4886-B13C-C47064AE7069}" type="pres">
      <dgm:prSet presAssocID="{1B79EA7B-C56C-453E-B7B9-EA26B1DC3FC4}" presName="conn2-1" presStyleLbl="parChTrans1D2" presStyleIdx="3" presStyleCnt="5"/>
      <dgm:spPr/>
      <dgm:t>
        <a:bodyPr/>
        <a:lstStyle/>
        <a:p>
          <a:endParaRPr lang="fr-FR"/>
        </a:p>
      </dgm:t>
    </dgm:pt>
    <dgm:pt modelId="{F86B42D8-04CC-4C07-A7CB-71C62C2EF461}" type="pres">
      <dgm:prSet presAssocID="{1B79EA7B-C56C-453E-B7B9-EA26B1DC3FC4}" presName="connTx" presStyleLbl="parChTrans1D2" presStyleIdx="3" presStyleCnt="5"/>
      <dgm:spPr/>
      <dgm:t>
        <a:bodyPr/>
        <a:lstStyle/>
        <a:p>
          <a:endParaRPr lang="fr-FR"/>
        </a:p>
      </dgm:t>
    </dgm:pt>
    <dgm:pt modelId="{4C727C22-8BBD-4440-A869-7CA74AE4A549}" type="pres">
      <dgm:prSet presAssocID="{5D60F5BC-B814-41CB-B519-AFEE5B36A5D5}" presName="root2" presStyleCnt="0"/>
      <dgm:spPr/>
    </dgm:pt>
    <dgm:pt modelId="{6101BBA2-B02B-4557-9B40-DE2BADF5AC80}" type="pres">
      <dgm:prSet presAssocID="{5D60F5BC-B814-41CB-B519-AFEE5B36A5D5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2164A4B-C58F-4E29-BBD6-52FACDBD91CB}" type="pres">
      <dgm:prSet presAssocID="{5D60F5BC-B814-41CB-B519-AFEE5B36A5D5}" presName="level3hierChild" presStyleCnt="0"/>
      <dgm:spPr/>
    </dgm:pt>
    <dgm:pt modelId="{59A3B7A1-B546-41E0-BEEB-B24B68D67BAD}" type="pres">
      <dgm:prSet presAssocID="{9ECDE7A5-DCF8-4A44-A7DB-9A1D2C3B7A7E}" presName="conn2-1" presStyleLbl="parChTrans1D2" presStyleIdx="4" presStyleCnt="5"/>
      <dgm:spPr/>
      <dgm:t>
        <a:bodyPr/>
        <a:lstStyle/>
        <a:p>
          <a:endParaRPr lang="fr-FR"/>
        </a:p>
      </dgm:t>
    </dgm:pt>
    <dgm:pt modelId="{13724358-897B-464B-8825-D11506159892}" type="pres">
      <dgm:prSet presAssocID="{9ECDE7A5-DCF8-4A44-A7DB-9A1D2C3B7A7E}" presName="connTx" presStyleLbl="parChTrans1D2" presStyleIdx="4" presStyleCnt="5"/>
      <dgm:spPr/>
      <dgm:t>
        <a:bodyPr/>
        <a:lstStyle/>
        <a:p>
          <a:endParaRPr lang="fr-FR"/>
        </a:p>
      </dgm:t>
    </dgm:pt>
    <dgm:pt modelId="{466D61A8-A1AC-453E-97D8-200CD41CA2ED}" type="pres">
      <dgm:prSet presAssocID="{20540414-8700-4256-8968-B67D029EC708}" presName="root2" presStyleCnt="0"/>
      <dgm:spPr/>
    </dgm:pt>
    <dgm:pt modelId="{24CC351A-F8A3-41AE-A77E-AA20020B76F9}" type="pres">
      <dgm:prSet presAssocID="{20540414-8700-4256-8968-B67D029EC708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21809B9-160A-4390-82EA-6C043F13DEAC}" type="pres">
      <dgm:prSet presAssocID="{20540414-8700-4256-8968-B67D029EC708}" presName="level3hierChild" presStyleCnt="0"/>
      <dgm:spPr/>
    </dgm:pt>
  </dgm:ptLst>
  <dgm:cxnLst>
    <dgm:cxn modelId="{9A35C676-F09F-4A8B-87ED-43E591FFD5EB}" type="presOf" srcId="{6B90B56E-2893-4AAC-829D-7F33761937F0}" destId="{A0AB1169-FA47-4F2F-8D30-8AFDD5BF3F3A}" srcOrd="0" destOrd="0" presId="urn:microsoft.com/office/officeart/2005/8/layout/hierarchy2"/>
    <dgm:cxn modelId="{E3711F73-A338-47FD-9C1D-6F5E0B4EBDD9}" type="presOf" srcId="{A2C24387-522D-4BAC-B8A9-FE3C596A576E}" destId="{8CBB27BD-66F1-472A-AF41-E7ACD362BF52}" srcOrd="0" destOrd="0" presId="urn:microsoft.com/office/officeart/2005/8/layout/hierarchy2"/>
    <dgm:cxn modelId="{DD3FDAF0-F470-4141-8B3E-01E4C9097271}" type="presOf" srcId="{9ECDE7A5-DCF8-4A44-A7DB-9A1D2C3B7A7E}" destId="{59A3B7A1-B546-41E0-BEEB-B24B68D67BAD}" srcOrd="0" destOrd="0" presId="urn:microsoft.com/office/officeart/2005/8/layout/hierarchy2"/>
    <dgm:cxn modelId="{60D6EA04-0129-40BD-950E-E8112E5B58D9}" srcId="{62FB4878-DE61-4E1D-8F11-1067D173B005}" destId="{28F4268E-868E-4D52-A8C1-B2235DEDEEFF}" srcOrd="0" destOrd="0" parTransId="{2F5A2B4C-A6E1-4148-B1A9-6770B28A8D09}" sibTransId="{A92541F3-AA92-40B6-A87C-77A2B79B0B90}"/>
    <dgm:cxn modelId="{D0279905-91A5-481C-B299-F5B549824BF6}" type="presOf" srcId="{20540414-8700-4256-8968-B67D029EC708}" destId="{24CC351A-F8A3-41AE-A77E-AA20020B76F9}" srcOrd="0" destOrd="0" presId="urn:microsoft.com/office/officeart/2005/8/layout/hierarchy2"/>
    <dgm:cxn modelId="{33C9A5AC-053D-4B63-BC88-3B605D290200}" srcId="{28F4268E-868E-4D52-A8C1-B2235DEDEEFF}" destId="{2F1E7EE0-2ED6-4A7B-8C0A-873ADC7A9243}" srcOrd="1" destOrd="0" parTransId="{A2C24387-522D-4BAC-B8A9-FE3C596A576E}" sibTransId="{5FBDDAAB-ABCB-4FB1-B711-EB12DDE4DCD2}"/>
    <dgm:cxn modelId="{FC26239A-585F-43A1-80C3-01533D124834}" type="presOf" srcId="{5D60F5BC-B814-41CB-B519-AFEE5B36A5D5}" destId="{6101BBA2-B02B-4557-9B40-DE2BADF5AC80}" srcOrd="0" destOrd="0" presId="urn:microsoft.com/office/officeart/2005/8/layout/hierarchy2"/>
    <dgm:cxn modelId="{6BBD8D41-186D-4557-BB9C-7E4E4974AAE7}" type="presOf" srcId="{6B90B56E-2893-4AAC-829D-7F33761937F0}" destId="{8D1B6D3E-959E-44C2-8B44-59431723D438}" srcOrd="1" destOrd="0" presId="urn:microsoft.com/office/officeart/2005/8/layout/hierarchy2"/>
    <dgm:cxn modelId="{F3047E4A-F3E4-41D7-A0D5-33F8BB18F79E}" srcId="{28F4268E-868E-4D52-A8C1-B2235DEDEEFF}" destId="{43F5DB78-44DC-459E-AC93-D9BEB85376A2}" srcOrd="2" destOrd="0" parTransId="{497EA799-8EA8-41DB-8F83-AD0F1B491924}" sibTransId="{08A222DF-49C3-4DDD-9710-785D8EA30E38}"/>
    <dgm:cxn modelId="{F669AE22-81D3-4B55-B013-449B2F5033B8}" type="presOf" srcId="{497EA799-8EA8-41DB-8F83-AD0F1B491924}" destId="{3FB96690-9C6D-48E4-9CB0-2E4E7723360C}" srcOrd="0" destOrd="0" presId="urn:microsoft.com/office/officeart/2005/8/layout/hierarchy2"/>
    <dgm:cxn modelId="{EE6D884B-36C2-415C-B5BF-87F879A44B07}" srcId="{28F4268E-868E-4D52-A8C1-B2235DEDEEFF}" destId="{E5EA57F3-7CBE-45C2-AC35-6D7226909D65}" srcOrd="0" destOrd="0" parTransId="{6B90B56E-2893-4AAC-829D-7F33761937F0}" sibTransId="{B3A8CCDA-80B1-4240-BF9F-1AB6C8D41D63}"/>
    <dgm:cxn modelId="{EABD6D0E-841C-462E-BD47-B8970D10330D}" type="presOf" srcId="{28F4268E-868E-4D52-A8C1-B2235DEDEEFF}" destId="{0A68FAE7-CC67-4A0F-B451-FF2648B34088}" srcOrd="0" destOrd="0" presId="urn:microsoft.com/office/officeart/2005/8/layout/hierarchy2"/>
    <dgm:cxn modelId="{2D1CA6D7-032B-4A69-9988-66FC540CFBB6}" type="presOf" srcId="{E5EA57F3-7CBE-45C2-AC35-6D7226909D65}" destId="{C374439C-27CA-4AE7-A54B-5B64D6475516}" srcOrd="0" destOrd="0" presId="urn:microsoft.com/office/officeart/2005/8/layout/hierarchy2"/>
    <dgm:cxn modelId="{3111112B-AAEC-4A95-957B-0E6DFA1C8C9F}" type="presOf" srcId="{497EA799-8EA8-41DB-8F83-AD0F1B491924}" destId="{2AE91C5B-5EBB-4496-9930-75219181BBE5}" srcOrd="1" destOrd="0" presId="urn:microsoft.com/office/officeart/2005/8/layout/hierarchy2"/>
    <dgm:cxn modelId="{BD9E3C87-1D8D-49B2-964F-E6AA9C8204E2}" type="presOf" srcId="{1B79EA7B-C56C-453E-B7B9-EA26B1DC3FC4}" destId="{A63B1362-33E3-4886-B13C-C47064AE7069}" srcOrd="0" destOrd="0" presId="urn:microsoft.com/office/officeart/2005/8/layout/hierarchy2"/>
    <dgm:cxn modelId="{B7BACBB7-49CB-45AA-BD3C-D3132983E22D}" srcId="{28F4268E-868E-4D52-A8C1-B2235DEDEEFF}" destId="{20540414-8700-4256-8968-B67D029EC708}" srcOrd="4" destOrd="0" parTransId="{9ECDE7A5-DCF8-4A44-A7DB-9A1D2C3B7A7E}" sibTransId="{A98A3661-97A1-4C37-85C9-7F65A6DCAA55}"/>
    <dgm:cxn modelId="{7807A2ED-D7A8-4F4F-95D2-2D30CC30B968}" type="presOf" srcId="{1B79EA7B-C56C-453E-B7B9-EA26B1DC3FC4}" destId="{F86B42D8-04CC-4C07-A7CB-71C62C2EF461}" srcOrd="1" destOrd="0" presId="urn:microsoft.com/office/officeart/2005/8/layout/hierarchy2"/>
    <dgm:cxn modelId="{83CF8ADF-97EE-43F2-921F-7FD2EB04A84C}" type="presOf" srcId="{A2C24387-522D-4BAC-B8A9-FE3C596A576E}" destId="{58AE6DDB-6AC8-4BE2-BBFA-C8860DA0E672}" srcOrd="1" destOrd="0" presId="urn:microsoft.com/office/officeart/2005/8/layout/hierarchy2"/>
    <dgm:cxn modelId="{F212AFB3-7024-4FAE-9B80-120E6781809F}" type="presOf" srcId="{62FB4878-DE61-4E1D-8F11-1067D173B005}" destId="{7469DFC2-66A9-467D-BB63-891D6A026E3B}" srcOrd="0" destOrd="0" presId="urn:microsoft.com/office/officeart/2005/8/layout/hierarchy2"/>
    <dgm:cxn modelId="{3F1A3209-07CC-479A-B54A-8BC873EB6A80}" type="presOf" srcId="{9ECDE7A5-DCF8-4A44-A7DB-9A1D2C3B7A7E}" destId="{13724358-897B-464B-8825-D11506159892}" srcOrd="1" destOrd="0" presId="urn:microsoft.com/office/officeart/2005/8/layout/hierarchy2"/>
    <dgm:cxn modelId="{106CA6AF-FC7A-4A22-88A0-CD620995F1D2}" srcId="{28F4268E-868E-4D52-A8C1-B2235DEDEEFF}" destId="{5D60F5BC-B814-41CB-B519-AFEE5B36A5D5}" srcOrd="3" destOrd="0" parTransId="{1B79EA7B-C56C-453E-B7B9-EA26B1DC3FC4}" sibTransId="{36BFE534-4F54-4604-BE5C-4EFECFFFE81D}"/>
    <dgm:cxn modelId="{80ACF356-ACC8-47C0-A02C-B2783C4BE4D2}" type="presOf" srcId="{2F1E7EE0-2ED6-4A7B-8C0A-873ADC7A9243}" destId="{CA8ACCDC-3492-4CD9-A6B6-785D2972DDE1}" srcOrd="0" destOrd="0" presId="urn:microsoft.com/office/officeart/2005/8/layout/hierarchy2"/>
    <dgm:cxn modelId="{95E37719-0FE4-4670-A33E-213CCEC39ABA}" type="presOf" srcId="{43F5DB78-44DC-459E-AC93-D9BEB85376A2}" destId="{C27826B8-9497-4D6F-9318-415A1434DEFF}" srcOrd="0" destOrd="0" presId="urn:microsoft.com/office/officeart/2005/8/layout/hierarchy2"/>
    <dgm:cxn modelId="{3E858F03-1FE6-4C3F-849E-87391D70EE8C}" type="presParOf" srcId="{7469DFC2-66A9-467D-BB63-891D6A026E3B}" destId="{913DB389-AAA5-4E54-8117-1BB06DD32BB2}" srcOrd="0" destOrd="0" presId="urn:microsoft.com/office/officeart/2005/8/layout/hierarchy2"/>
    <dgm:cxn modelId="{A485E0DC-CDA0-4747-9660-7A5DC2E39973}" type="presParOf" srcId="{913DB389-AAA5-4E54-8117-1BB06DD32BB2}" destId="{0A68FAE7-CC67-4A0F-B451-FF2648B34088}" srcOrd="0" destOrd="0" presId="urn:microsoft.com/office/officeart/2005/8/layout/hierarchy2"/>
    <dgm:cxn modelId="{B8F02F0B-2880-4D92-BFA8-EB5AA7485AA5}" type="presParOf" srcId="{913DB389-AAA5-4E54-8117-1BB06DD32BB2}" destId="{39B6121F-E283-4A5D-AA52-CEBDEC58B8E8}" srcOrd="1" destOrd="0" presId="urn:microsoft.com/office/officeart/2005/8/layout/hierarchy2"/>
    <dgm:cxn modelId="{F0B524BF-3C00-44AB-B0D2-81B6B0DEF9FB}" type="presParOf" srcId="{39B6121F-E283-4A5D-AA52-CEBDEC58B8E8}" destId="{A0AB1169-FA47-4F2F-8D30-8AFDD5BF3F3A}" srcOrd="0" destOrd="0" presId="urn:microsoft.com/office/officeart/2005/8/layout/hierarchy2"/>
    <dgm:cxn modelId="{B6AF74C4-AD5A-4297-A3E2-2016F4BD4AB9}" type="presParOf" srcId="{A0AB1169-FA47-4F2F-8D30-8AFDD5BF3F3A}" destId="{8D1B6D3E-959E-44C2-8B44-59431723D438}" srcOrd="0" destOrd="0" presId="urn:microsoft.com/office/officeart/2005/8/layout/hierarchy2"/>
    <dgm:cxn modelId="{C2D92BED-D04D-464C-976C-1881F1E1556A}" type="presParOf" srcId="{39B6121F-E283-4A5D-AA52-CEBDEC58B8E8}" destId="{8E193183-73FC-49FD-89DD-3A559D9E419F}" srcOrd="1" destOrd="0" presId="urn:microsoft.com/office/officeart/2005/8/layout/hierarchy2"/>
    <dgm:cxn modelId="{578591FA-8EAF-4537-B3CB-147284D05ADE}" type="presParOf" srcId="{8E193183-73FC-49FD-89DD-3A559D9E419F}" destId="{C374439C-27CA-4AE7-A54B-5B64D6475516}" srcOrd="0" destOrd="0" presId="urn:microsoft.com/office/officeart/2005/8/layout/hierarchy2"/>
    <dgm:cxn modelId="{0A34222E-F2A1-4BF7-8E36-3BA904CE4F69}" type="presParOf" srcId="{8E193183-73FC-49FD-89DD-3A559D9E419F}" destId="{DC8C557B-4309-4E15-85DC-4BFF489907E6}" srcOrd="1" destOrd="0" presId="urn:microsoft.com/office/officeart/2005/8/layout/hierarchy2"/>
    <dgm:cxn modelId="{D6811F7F-3235-4B1B-9B40-9C614B5F8008}" type="presParOf" srcId="{39B6121F-E283-4A5D-AA52-CEBDEC58B8E8}" destId="{8CBB27BD-66F1-472A-AF41-E7ACD362BF52}" srcOrd="2" destOrd="0" presId="urn:microsoft.com/office/officeart/2005/8/layout/hierarchy2"/>
    <dgm:cxn modelId="{48E5F17D-0623-4FF3-B954-39AD5D641036}" type="presParOf" srcId="{8CBB27BD-66F1-472A-AF41-E7ACD362BF52}" destId="{58AE6DDB-6AC8-4BE2-BBFA-C8860DA0E672}" srcOrd="0" destOrd="0" presId="urn:microsoft.com/office/officeart/2005/8/layout/hierarchy2"/>
    <dgm:cxn modelId="{4F5837C5-995B-4BB7-A31C-73C12C3A3955}" type="presParOf" srcId="{39B6121F-E283-4A5D-AA52-CEBDEC58B8E8}" destId="{5AFEC047-9C5C-4672-B82E-03D20840B83C}" srcOrd="3" destOrd="0" presId="urn:microsoft.com/office/officeart/2005/8/layout/hierarchy2"/>
    <dgm:cxn modelId="{45BF7491-EC40-4445-9D2F-1368414556CA}" type="presParOf" srcId="{5AFEC047-9C5C-4672-B82E-03D20840B83C}" destId="{CA8ACCDC-3492-4CD9-A6B6-785D2972DDE1}" srcOrd="0" destOrd="0" presId="urn:microsoft.com/office/officeart/2005/8/layout/hierarchy2"/>
    <dgm:cxn modelId="{AB3632DE-BFE7-4B69-B392-BF08AE028B76}" type="presParOf" srcId="{5AFEC047-9C5C-4672-B82E-03D20840B83C}" destId="{0663BEF7-7F69-496C-9170-49BF325A3B23}" srcOrd="1" destOrd="0" presId="urn:microsoft.com/office/officeart/2005/8/layout/hierarchy2"/>
    <dgm:cxn modelId="{BDE3C926-9F2E-45B6-91C9-E97EE1E34989}" type="presParOf" srcId="{39B6121F-E283-4A5D-AA52-CEBDEC58B8E8}" destId="{3FB96690-9C6D-48E4-9CB0-2E4E7723360C}" srcOrd="4" destOrd="0" presId="urn:microsoft.com/office/officeart/2005/8/layout/hierarchy2"/>
    <dgm:cxn modelId="{D897C1C1-CDB0-4CA1-8901-EE084BF009FB}" type="presParOf" srcId="{3FB96690-9C6D-48E4-9CB0-2E4E7723360C}" destId="{2AE91C5B-5EBB-4496-9930-75219181BBE5}" srcOrd="0" destOrd="0" presId="urn:microsoft.com/office/officeart/2005/8/layout/hierarchy2"/>
    <dgm:cxn modelId="{112D07CD-F469-4960-AD68-DDAD31F0B0E0}" type="presParOf" srcId="{39B6121F-E283-4A5D-AA52-CEBDEC58B8E8}" destId="{785C4788-5284-4B9C-86A6-7F22D586C870}" srcOrd="5" destOrd="0" presId="urn:microsoft.com/office/officeart/2005/8/layout/hierarchy2"/>
    <dgm:cxn modelId="{EE6E45D2-CBCF-4FAD-812E-24F5BD1E0F83}" type="presParOf" srcId="{785C4788-5284-4B9C-86A6-7F22D586C870}" destId="{C27826B8-9497-4D6F-9318-415A1434DEFF}" srcOrd="0" destOrd="0" presId="urn:microsoft.com/office/officeart/2005/8/layout/hierarchy2"/>
    <dgm:cxn modelId="{EA0A8DA0-9A15-481A-8018-D1CA8D1E2955}" type="presParOf" srcId="{785C4788-5284-4B9C-86A6-7F22D586C870}" destId="{03FBA1B6-DB06-4D1B-9604-425ED1A44A5B}" srcOrd="1" destOrd="0" presId="urn:microsoft.com/office/officeart/2005/8/layout/hierarchy2"/>
    <dgm:cxn modelId="{0DE35764-3685-4C5E-A586-A10D5AE63EE7}" type="presParOf" srcId="{39B6121F-E283-4A5D-AA52-CEBDEC58B8E8}" destId="{A63B1362-33E3-4886-B13C-C47064AE7069}" srcOrd="6" destOrd="0" presId="urn:microsoft.com/office/officeart/2005/8/layout/hierarchy2"/>
    <dgm:cxn modelId="{8DED7807-28B2-4AC2-AD0A-295078DCD6B7}" type="presParOf" srcId="{A63B1362-33E3-4886-B13C-C47064AE7069}" destId="{F86B42D8-04CC-4C07-A7CB-71C62C2EF461}" srcOrd="0" destOrd="0" presId="urn:microsoft.com/office/officeart/2005/8/layout/hierarchy2"/>
    <dgm:cxn modelId="{9A315C8D-B9F0-4976-B40F-4C5DD2C204C1}" type="presParOf" srcId="{39B6121F-E283-4A5D-AA52-CEBDEC58B8E8}" destId="{4C727C22-8BBD-4440-A869-7CA74AE4A549}" srcOrd="7" destOrd="0" presId="urn:microsoft.com/office/officeart/2005/8/layout/hierarchy2"/>
    <dgm:cxn modelId="{C83CBE9C-9ED2-4851-B784-B8401B0E3BC2}" type="presParOf" srcId="{4C727C22-8BBD-4440-A869-7CA74AE4A549}" destId="{6101BBA2-B02B-4557-9B40-DE2BADF5AC80}" srcOrd="0" destOrd="0" presId="urn:microsoft.com/office/officeart/2005/8/layout/hierarchy2"/>
    <dgm:cxn modelId="{D68A7AAD-8B93-4086-9C24-EF67805A2C9F}" type="presParOf" srcId="{4C727C22-8BBD-4440-A869-7CA74AE4A549}" destId="{92164A4B-C58F-4E29-BBD6-52FACDBD91CB}" srcOrd="1" destOrd="0" presId="urn:microsoft.com/office/officeart/2005/8/layout/hierarchy2"/>
    <dgm:cxn modelId="{C47F11C0-5EBD-4B4C-9406-62FE014A9726}" type="presParOf" srcId="{39B6121F-E283-4A5D-AA52-CEBDEC58B8E8}" destId="{59A3B7A1-B546-41E0-BEEB-B24B68D67BAD}" srcOrd="8" destOrd="0" presId="urn:microsoft.com/office/officeart/2005/8/layout/hierarchy2"/>
    <dgm:cxn modelId="{2EF59886-69F4-4841-BB8C-82CF9649204C}" type="presParOf" srcId="{59A3B7A1-B546-41E0-BEEB-B24B68D67BAD}" destId="{13724358-897B-464B-8825-D11506159892}" srcOrd="0" destOrd="0" presId="urn:microsoft.com/office/officeart/2005/8/layout/hierarchy2"/>
    <dgm:cxn modelId="{9CFF73BA-5DE1-4AA8-AC1E-58E9CF1D377A}" type="presParOf" srcId="{39B6121F-E283-4A5D-AA52-CEBDEC58B8E8}" destId="{466D61A8-A1AC-453E-97D8-200CD41CA2ED}" srcOrd="9" destOrd="0" presId="urn:microsoft.com/office/officeart/2005/8/layout/hierarchy2"/>
    <dgm:cxn modelId="{B54E3B58-9B6A-48C4-A1D9-2DC4D66D9D23}" type="presParOf" srcId="{466D61A8-A1AC-453E-97D8-200CD41CA2ED}" destId="{24CC351A-F8A3-41AE-A77E-AA20020B76F9}" srcOrd="0" destOrd="0" presId="urn:microsoft.com/office/officeart/2005/8/layout/hierarchy2"/>
    <dgm:cxn modelId="{254F70B2-6C34-4707-8306-65D22E99F5CF}" type="presParOf" srcId="{466D61A8-A1AC-453E-97D8-200CD41CA2ED}" destId="{021809B9-160A-4390-82EA-6C043F13DEA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5CFB59-8247-44DB-8B4B-1822053C2716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</dgm:pt>
    <dgm:pt modelId="{255F5BB8-6957-44B8-8116-35B3433AA1E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JUSTICE</a:t>
          </a:r>
        </a:p>
      </dgm:t>
    </dgm:pt>
    <dgm:pt modelId="{10854412-6EEC-4238-AA15-6A5286DF5154}" type="parTrans" cxnId="{D54DDBFA-DBEE-4F54-8FDC-DEC6E31E5B5A}">
      <dgm:prSet/>
      <dgm:spPr/>
      <dgm:t>
        <a:bodyPr/>
        <a:lstStyle/>
        <a:p>
          <a:endParaRPr lang="fr-FR"/>
        </a:p>
      </dgm:t>
    </dgm:pt>
    <dgm:pt modelId="{2A4DDDF9-C3B3-48B2-8351-E2159B0585C7}" type="sibTrans" cxnId="{D54DDBFA-DBEE-4F54-8FDC-DEC6E31E5B5A}">
      <dgm:prSet/>
      <dgm:spPr/>
      <dgm:t>
        <a:bodyPr/>
        <a:lstStyle/>
        <a:p>
          <a:endParaRPr lang="fr-FR"/>
        </a:p>
      </dgm:t>
    </dgm:pt>
    <dgm:pt modelId="{72F923CE-3087-4C57-A07C-84D9C19AC0E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UNIVERSALITY</a:t>
          </a:r>
        </a:p>
      </dgm:t>
    </dgm:pt>
    <dgm:pt modelId="{CBA595A6-7729-4C82-92AE-5446872E8407}" type="parTrans" cxnId="{509AB3A8-62F8-46A8-B7E1-C56910CEB2B2}">
      <dgm:prSet/>
      <dgm:spPr/>
      <dgm:t>
        <a:bodyPr/>
        <a:lstStyle/>
        <a:p>
          <a:endParaRPr lang="fr-FR"/>
        </a:p>
      </dgm:t>
    </dgm:pt>
    <dgm:pt modelId="{C3C51667-C9FE-4142-9767-FAE778D58481}" type="sibTrans" cxnId="{509AB3A8-62F8-46A8-B7E1-C56910CEB2B2}">
      <dgm:prSet/>
      <dgm:spPr/>
      <dgm:t>
        <a:bodyPr/>
        <a:lstStyle/>
        <a:p>
          <a:endParaRPr lang="fr-FR"/>
        </a:p>
      </dgm:t>
    </dgm:pt>
    <dgm:pt modelId="{311B4B66-A2E3-4046-8522-886949D948F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PROPORTIONAL UNIVERSALISM</a:t>
          </a:r>
        </a:p>
      </dgm:t>
    </dgm:pt>
    <dgm:pt modelId="{C75544B6-08EC-47EC-B69C-3BCFE01320EB}" type="parTrans" cxnId="{AD383A63-08D0-492A-9D74-89E7624B5DBC}">
      <dgm:prSet/>
      <dgm:spPr/>
      <dgm:t>
        <a:bodyPr/>
        <a:lstStyle/>
        <a:p>
          <a:endParaRPr lang="fr-FR"/>
        </a:p>
      </dgm:t>
    </dgm:pt>
    <dgm:pt modelId="{431480AA-00AE-43B4-BB0C-6FC23A8E8D7B}" type="sibTrans" cxnId="{AD383A63-08D0-492A-9D74-89E7624B5DBC}">
      <dgm:prSet/>
      <dgm:spPr/>
      <dgm:t>
        <a:bodyPr/>
        <a:lstStyle/>
        <a:p>
          <a:endParaRPr lang="fr-FR"/>
        </a:p>
      </dgm:t>
    </dgm:pt>
    <dgm:pt modelId="{8EFC0180-004A-4103-AEF8-4DBDA981D73E}" type="pres">
      <dgm:prSet presAssocID="{CC5CFB59-8247-44DB-8B4B-1822053C27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9E632ED-4D41-47DB-B455-FFB4A939B91B}" type="pres">
      <dgm:prSet presAssocID="{255F5BB8-6957-44B8-8116-35B3433AA1E9}" presName="root1" presStyleCnt="0"/>
      <dgm:spPr/>
    </dgm:pt>
    <dgm:pt modelId="{38876C5A-2B22-42EA-BDDE-25504349B9E9}" type="pres">
      <dgm:prSet presAssocID="{255F5BB8-6957-44B8-8116-35B3433AA1E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C1537F9-DE4B-4264-A872-57D95A1EB963}" type="pres">
      <dgm:prSet presAssocID="{255F5BB8-6957-44B8-8116-35B3433AA1E9}" presName="level2hierChild" presStyleCnt="0"/>
      <dgm:spPr/>
    </dgm:pt>
    <dgm:pt modelId="{2F0EC60B-F382-4E8D-93D0-2644BA136C5C}" type="pres">
      <dgm:prSet presAssocID="{CBA595A6-7729-4C82-92AE-5446872E8407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905574BC-25C1-4C1E-A83B-703B6B0E7D7E}" type="pres">
      <dgm:prSet presAssocID="{CBA595A6-7729-4C82-92AE-5446872E8407}" presName="connTx" presStyleLbl="parChTrans1D2" presStyleIdx="0" presStyleCnt="2"/>
      <dgm:spPr/>
      <dgm:t>
        <a:bodyPr/>
        <a:lstStyle/>
        <a:p>
          <a:endParaRPr lang="fr-FR"/>
        </a:p>
      </dgm:t>
    </dgm:pt>
    <dgm:pt modelId="{61FC1AD8-BCF7-417B-999D-EF2D0688C783}" type="pres">
      <dgm:prSet presAssocID="{72F923CE-3087-4C57-A07C-84D9C19AC0E7}" presName="root2" presStyleCnt="0"/>
      <dgm:spPr/>
    </dgm:pt>
    <dgm:pt modelId="{5AFA999D-E5A0-4C54-98A9-A371BE702ED9}" type="pres">
      <dgm:prSet presAssocID="{72F923CE-3087-4C57-A07C-84D9C19AC0E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25D6EA1-01B1-4A2E-B481-1245820C3223}" type="pres">
      <dgm:prSet presAssocID="{72F923CE-3087-4C57-A07C-84D9C19AC0E7}" presName="level3hierChild" presStyleCnt="0"/>
      <dgm:spPr/>
    </dgm:pt>
    <dgm:pt modelId="{50C0319B-7B8B-4B8B-AE35-3DD99FC8644C}" type="pres">
      <dgm:prSet presAssocID="{C75544B6-08EC-47EC-B69C-3BCFE01320EB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91436864-754C-4835-BD6E-79209CF3BEE9}" type="pres">
      <dgm:prSet presAssocID="{C75544B6-08EC-47EC-B69C-3BCFE01320EB}" presName="connTx" presStyleLbl="parChTrans1D2" presStyleIdx="1" presStyleCnt="2"/>
      <dgm:spPr/>
      <dgm:t>
        <a:bodyPr/>
        <a:lstStyle/>
        <a:p>
          <a:endParaRPr lang="fr-FR"/>
        </a:p>
      </dgm:t>
    </dgm:pt>
    <dgm:pt modelId="{038C14A9-0536-4AA9-8E42-B7D4D3AED359}" type="pres">
      <dgm:prSet presAssocID="{311B4B66-A2E3-4046-8522-886949D948FA}" presName="root2" presStyleCnt="0"/>
      <dgm:spPr/>
    </dgm:pt>
    <dgm:pt modelId="{05CD616F-80C5-43B9-99DB-0E5074651CB9}" type="pres">
      <dgm:prSet presAssocID="{311B4B66-A2E3-4046-8522-886949D948F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05736BE-04EF-4A6F-8F5E-3DB25EAB173F}" type="pres">
      <dgm:prSet presAssocID="{311B4B66-A2E3-4046-8522-886949D948FA}" presName="level3hierChild" presStyleCnt="0"/>
      <dgm:spPr/>
    </dgm:pt>
  </dgm:ptLst>
  <dgm:cxnLst>
    <dgm:cxn modelId="{509AB3A8-62F8-46A8-B7E1-C56910CEB2B2}" srcId="{255F5BB8-6957-44B8-8116-35B3433AA1E9}" destId="{72F923CE-3087-4C57-A07C-84D9C19AC0E7}" srcOrd="0" destOrd="0" parTransId="{CBA595A6-7729-4C82-92AE-5446872E8407}" sibTransId="{C3C51667-C9FE-4142-9767-FAE778D58481}"/>
    <dgm:cxn modelId="{D45D531E-E196-4D43-AC79-C1C88EB2CDBA}" type="presOf" srcId="{CBA595A6-7729-4C82-92AE-5446872E8407}" destId="{2F0EC60B-F382-4E8D-93D0-2644BA136C5C}" srcOrd="0" destOrd="0" presId="urn:microsoft.com/office/officeart/2005/8/layout/hierarchy2"/>
    <dgm:cxn modelId="{D54DDBFA-DBEE-4F54-8FDC-DEC6E31E5B5A}" srcId="{CC5CFB59-8247-44DB-8B4B-1822053C2716}" destId="{255F5BB8-6957-44B8-8116-35B3433AA1E9}" srcOrd="0" destOrd="0" parTransId="{10854412-6EEC-4238-AA15-6A5286DF5154}" sibTransId="{2A4DDDF9-C3B3-48B2-8351-E2159B0585C7}"/>
    <dgm:cxn modelId="{3C121DAC-1757-4A29-993E-0543E1AED842}" type="presOf" srcId="{C75544B6-08EC-47EC-B69C-3BCFE01320EB}" destId="{50C0319B-7B8B-4B8B-AE35-3DD99FC8644C}" srcOrd="0" destOrd="0" presId="urn:microsoft.com/office/officeart/2005/8/layout/hierarchy2"/>
    <dgm:cxn modelId="{65AD45DC-E1ED-4B1A-9350-BB1E2F34DAB1}" type="presOf" srcId="{C75544B6-08EC-47EC-B69C-3BCFE01320EB}" destId="{91436864-754C-4835-BD6E-79209CF3BEE9}" srcOrd="1" destOrd="0" presId="urn:microsoft.com/office/officeart/2005/8/layout/hierarchy2"/>
    <dgm:cxn modelId="{7A0C70B0-663A-42FE-B6DB-1DAC8615989A}" type="presOf" srcId="{CC5CFB59-8247-44DB-8B4B-1822053C2716}" destId="{8EFC0180-004A-4103-AEF8-4DBDA981D73E}" srcOrd="0" destOrd="0" presId="urn:microsoft.com/office/officeart/2005/8/layout/hierarchy2"/>
    <dgm:cxn modelId="{55749566-856F-4F6B-B964-22518F63796B}" type="presOf" srcId="{255F5BB8-6957-44B8-8116-35B3433AA1E9}" destId="{38876C5A-2B22-42EA-BDDE-25504349B9E9}" srcOrd="0" destOrd="0" presId="urn:microsoft.com/office/officeart/2005/8/layout/hierarchy2"/>
    <dgm:cxn modelId="{F8D1F16B-0A03-45FA-8D1F-34B9B5242E9A}" type="presOf" srcId="{311B4B66-A2E3-4046-8522-886949D948FA}" destId="{05CD616F-80C5-43B9-99DB-0E5074651CB9}" srcOrd="0" destOrd="0" presId="urn:microsoft.com/office/officeart/2005/8/layout/hierarchy2"/>
    <dgm:cxn modelId="{AD383A63-08D0-492A-9D74-89E7624B5DBC}" srcId="{255F5BB8-6957-44B8-8116-35B3433AA1E9}" destId="{311B4B66-A2E3-4046-8522-886949D948FA}" srcOrd="1" destOrd="0" parTransId="{C75544B6-08EC-47EC-B69C-3BCFE01320EB}" sibTransId="{431480AA-00AE-43B4-BB0C-6FC23A8E8D7B}"/>
    <dgm:cxn modelId="{3C2FF502-8972-4819-B07B-0E05C9473EF7}" type="presOf" srcId="{72F923CE-3087-4C57-A07C-84D9C19AC0E7}" destId="{5AFA999D-E5A0-4C54-98A9-A371BE702ED9}" srcOrd="0" destOrd="0" presId="urn:microsoft.com/office/officeart/2005/8/layout/hierarchy2"/>
    <dgm:cxn modelId="{A030D258-8047-47E3-B043-FAEA4FCFDB7A}" type="presOf" srcId="{CBA595A6-7729-4C82-92AE-5446872E8407}" destId="{905574BC-25C1-4C1E-A83B-703B6B0E7D7E}" srcOrd="1" destOrd="0" presId="urn:microsoft.com/office/officeart/2005/8/layout/hierarchy2"/>
    <dgm:cxn modelId="{6BA5EDD2-B4EA-4A26-8C2E-0E70CBCA25B2}" type="presParOf" srcId="{8EFC0180-004A-4103-AEF8-4DBDA981D73E}" destId="{49E632ED-4D41-47DB-B455-FFB4A939B91B}" srcOrd="0" destOrd="0" presId="urn:microsoft.com/office/officeart/2005/8/layout/hierarchy2"/>
    <dgm:cxn modelId="{3294B6E7-0BEF-424A-9E6A-66421DB4340F}" type="presParOf" srcId="{49E632ED-4D41-47DB-B455-FFB4A939B91B}" destId="{38876C5A-2B22-42EA-BDDE-25504349B9E9}" srcOrd="0" destOrd="0" presId="urn:microsoft.com/office/officeart/2005/8/layout/hierarchy2"/>
    <dgm:cxn modelId="{BAFD7701-B3F6-4767-BE8B-A4307B34A1A1}" type="presParOf" srcId="{49E632ED-4D41-47DB-B455-FFB4A939B91B}" destId="{0C1537F9-DE4B-4264-A872-57D95A1EB963}" srcOrd="1" destOrd="0" presId="urn:microsoft.com/office/officeart/2005/8/layout/hierarchy2"/>
    <dgm:cxn modelId="{5D04413B-9ACE-4582-AB3B-29B0D1D644E8}" type="presParOf" srcId="{0C1537F9-DE4B-4264-A872-57D95A1EB963}" destId="{2F0EC60B-F382-4E8D-93D0-2644BA136C5C}" srcOrd="0" destOrd="0" presId="urn:microsoft.com/office/officeart/2005/8/layout/hierarchy2"/>
    <dgm:cxn modelId="{A949A5E5-B920-4AAA-9318-2C88C203B5D7}" type="presParOf" srcId="{2F0EC60B-F382-4E8D-93D0-2644BA136C5C}" destId="{905574BC-25C1-4C1E-A83B-703B6B0E7D7E}" srcOrd="0" destOrd="0" presId="urn:microsoft.com/office/officeart/2005/8/layout/hierarchy2"/>
    <dgm:cxn modelId="{C160F246-5DD0-4739-8C04-ABE4C9A14B2C}" type="presParOf" srcId="{0C1537F9-DE4B-4264-A872-57D95A1EB963}" destId="{61FC1AD8-BCF7-417B-999D-EF2D0688C783}" srcOrd="1" destOrd="0" presId="urn:microsoft.com/office/officeart/2005/8/layout/hierarchy2"/>
    <dgm:cxn modelId="{0D3706DB-35E6-4EEA-AC75-E1B5D07A2A40}" type="presParOf" srcId="{61FC1AD8-BCF7-417B-999D-EF2D0688C783}" destId="{5AFA999D-E5A0-4C54-98A9-A371BE702ED9}" srcOrd="0" destOrd="0" presId="urn:microsoft.com/office/officeart/2005/8/layout/hierarchy2"/>
    <dgm:cxn modelId="{941C77DF-22E9-4393-8830-FE2C97B67C62}" type="presParOf" srcId="{61FC1AD8-BCF7-417B-999D-EF2D0688C783}" destId="{E25D6EA1-01B1-4A2E-B481-1245820C3223}" srcOrd="1" destOrd="0" presId="urn:microsoft.com/office/officeart/2005/8/layout/hierarchy2"/>
    <dgm:cxn modelId="{FFBFDC83-270E-402D-ABE4-CCE4477734E6}" type="presParOf" srcId="{0C1537F9-DE4B-4264-A872-57D95A1EB963}" destId="{50C0319B-7B8B-4B8B-AE35-3DD99FC8644C}" srcOrd="2" destOrd="0" presId="urn:microsoft.com/office/officeart/2005/8/layout/hierarchy2"/>
    <dgm:cxn modelId="{26E07997-B6A7-4E9C-8B00-85C9421D3F55}" type="presParOf" srcId="{50C0319B-7B8B-4B8B-AE35-3DD99FC8644C}" destId="{91436864-754C-4835-BD6E-79209CF3BEE9}" srcOrd="0" destOrd="0" presId="urn:microsoft.com/office/officeart/2005/8/layout/hierarchy2"/>
    <dgm:cxn modelId="{AD9EEFCA-E654-4B17-85C0-84FECB9DCD8D}" type="presParOf" srcId="{0C1537F9-DE4B-4264-A872-57D95A1EB963}" destId="{038C14A9-0536-4AA9-8E42-B7D4D3AED359}" srcOrd="3" destOrd="0" presId="urn:microsoft.com/office/officeart/2005/8/layout/hierarchy2"/>
    <dgm:cxn modelId="{A7897236-9E5B-448B-BB83-2E35BBB7BF1B}" type="presParOf" srcId="{038C14A9-0536-4AA9-8E42-B7D4D3AED359}" destId="{05CD616F-80C5-43B9-99DB-0E5074651CB9}" srcOrd="0" destOrd="0" presId="urn:microsoft.com/office/officeart/2005/8/layout/hierarchy2"/>
    <dgm:cxn modelId="{4403008E-0AEE-4466-816E-42A309A6DCFF}" type="presParOf" srcId="{038C14A9-0536-4AA9-8E42-B7D4D3AED359}" destId="{E05736BE-04EF-4A6F-8F5E-3DB25EAB173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831EED-5CA7-4E7A-A2A7-E8E5CAA91F41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</dgm:pt>
    <dgm:pt modelId="{31313CA9-2FB6-40A3-B6B4-9F00B304994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400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ACCESSIBILITY</a:t>
          </a:r>
        </a:p>
      </dgm:t>
    </dgm:pt>
    <dgm:pt modelId="{42FB9015-795F-4758-8D67-B72487993E5C}" type="parTrans" cxnId="{F7524E58-A9DD-4DB9-A778-B033DCD19976}">
      <dgm:prSet/>
      <dgm:spPr/>
      <dgm:t>
        <a:bodyPr/>
        <a:lstStyle/>
        <a:p>
          <a:endParaRPr lang="fr-FR"/>
        </a:p>
      </dgm:t>
    </dgm:pt>
    <dgm:pt modelId="{6E90870C-6C77-4A05-9C85-AAC9BCB7D042}" type="sibTrans" cxnId="{F7524E58-A9DD-4DB9-A778-B033DCD19976}">
      <dgm:prSet/>
      <dgm:spPr/>
      <dgm:t>
        <a:bodyPr/>
        <a:lstStyle/>
        <a:p>
          <a:endParaRPr lang="fr-FR"/>
        </a:p>
      </dgm:t>
    </dgm:pt>
    <dgm:pt modelId="{B4A89A55-0F8B-4893-95DD-5F182E4089D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AVAILABILITY</a:t>
          </a:r>
        </a:p>
      </dgm:t>
    </dgm:pt>
    <dgm:pt modelId="{AD0D2010-D515-407B-890E-A69BABB6BE58}" type="parTrans" cxnId="{473EB73C-CA0F-4D7E-A353-32890CA731FC}">
      <dgm:prSet/>
      <dgm:spPr/>
      <dgm:t>
        <a:bodyPr/>
        <a:lstStyle/>
        <a:p>
          <a:endParaRPr lang="fr-FR"/>
        </a:p>
      </dgm:t>
    </dgm:pt>
    <dgm:pt modelId="{C6FEAA88-97B9-4E08-9020-2A877E5EF2B6}" type="sibTrans" cxnId="{473EB73C-CA0F-4D7E-A353-32890CA731FC}">
      <dgm:prSet/>
      <dgm:spPr/>
      <dgm:t>
        <a:bodyPr/>
        <a:lstStyle/>
        <a:p>
          <a:endParaRPr lang="fr-FR"/>
        </a:p>
      </dgm:t>
    </dgm:pt>
    <dgm:pt modelId="{60D2A1D5-70A6-4928-97B0-D8C136CFB1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TIMELINESS</a:t>
          </a:r>
          <a:endParaRPr kumimoji="0" lang="nl-NL" altLang="fr-FR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62ADC2CA-05A7-4AE9-A222-A5D503E106D7}" type="parTrans" cxnId="{51F51092-8F81-4EDE-9439-1E845BAC3491}">
      <dgm:prSet/>
      <dgm:spPr/>
      <dgm:t>
        <a:bodyPr/>
        <a:lstStyle/>
        <a:p>
          <a:endParaRPr lang="fr-FR"/>
        </a:p>
      </dgm:t>
    </dgm:pt>
    <dgm:pt modelId="{2978B991-6B3E-48D8-8826-E246CB1E9894}" type="sibTrans" cxnId="{51F51092-8F81-4EDE-9439-1E845BAC3491}">
      <dgm:prSet/>
      <dgm:spPr/>
      <dgm:t>
        <a:bodyPr/>
        <a:lstStyle/>
        <a:p>
          <a:endParaRPr lang="fr-FR"/>
        </a:p>
      </dgm:t>
    </dgm:pt>
    <dgm:pt modelId="{A3D5396C-556A-4293-82C8-C623D508E46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ACCESSIBILITY</a:t>
          </a:r>
          <a:endParaRPr kumimoji="0" lang="nl-NL" altLang="fr-FR" b="1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B74A7C30-9BC1-4975-BBA0-CB468BB4DD4D}" type="parTrans" cxnId="{24B6E818-88E6-43E4-AEBC-804B468EF806}">
      <dgm:prSet/>
      <dgm:spPr/>
      <dgm:t>
        <a:bodyPr/>
        <a:lstStyle/>
        <a:p>
          <a:endParaRPr lang="fr-FR"/>
        </a:p>
      </dgm:t>
    </dgm:pt>
    <dgm:pt modelId="{341A2FA2-E951-469E-8DF4-AC0D4D599A12}" type="sibTrans" cxnId="{24B6E818-88E6-43E4-AEBC-804B468EF806}">
      <dgm:prSet/>
      <dgm:spPr/>
      <dgm:t>
        <a:bodyPr/>
        <a:lstStyle/>
        <a:p>
          <a:endParaRPr lang="fr-FR"/>
        </a:p>
      </dgm:t>
    </dgm:pt>
    <dgm:pt modelId="{469314EF-3CE9-4C2E-8749-4A58511B7AE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AFFORDABILITY </a:t>
          </a:r>
        </a:p>
      </dgm:t>
    </dgm:pt>
    <dgm:pt modelId="{06D343E5-50DC-4924-B79D-50642044D621}" type="parTrans" cxnId="{645E29CB-245C-4FE9-B35A-B6B2D9D9E7F5}">
      <dgm:prSet/>
      <dgm:spPr/>
      <dgm:t>
        <a:bodyPr/>
        <a:lstStyle/>
        <a:p>
          <a:endParaRPr lang="fr-FR"/>
        </a:p>
      </dgm:t>
    </dgm:pt>
    <dgm:pt modelId="{5D6F0EDD-355B-4666-95E7-D183E0A15994}" type="sibTrans" cxnId="{645E29CB-245C-4FE9-B35A-B6B2D9D9E7F5}">
      <dgm:prSet/>
      <dgm:spPr/>
      <dgm:t>
        <a:bodyPr/>
        <a:lstStyle/>
        <a:p>
          <a:endParaRPr lang="fr-FR"/>
        </a:p>
      </dgm:t>
    </dgm:pt>
    <dgm:pt modelId="{F15941CE-628F-490C-8662-FD44EC8C0B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DIGNITY AND INTEGRITY</a:t>
          </a:r>
        </a:p>
      </dgm:t>
    </dgm:pt>
    <dgm:pt modelId="{E0CADA9F-04AD-4533-B814-B09D3B98DF95}" type="parTrans" cxnId="{3CEF5175-4197-462B-A124-E5B0D0540C22}">
      <dgm:prSet/>
      <dgm:spPr/>
      <dgm:t>
        <a:bodyPr/>
        <a:lstStyle/>
        <a:p>
          <a:endParaRPr lang="fr-FR"/>
        </a:p>
      </dgm:t>
    </dgm:pt>
    <dgm:pt modelId="{30BE4220-2C9C-4740-A7CF-74465EBA7B88}" type="sibTrans" cxnId="{3CEF5175-4197-462B-A124-E5B0D0540C22}">
      <dgm:prSet/>
      <dgm:spPr/>
      <dgm:t>
        <a:bodyPr/>
        <a:lstStyle/>
        <a:p>
          <a:endParaRPr lang="fr-FR"/>
        </a:p>
      </dgm:t>
    </dgm:pt>
    <dgm:pt modelId="{F739CAD2-E335-4100-A72A-0FAE4379644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ACCES TO INFORMATION</a:t>
          </a:r>
        </a:p>
      </dgm:t>
    </dgm:pt>
    <dgm:pt modelId="{17849C16-D666-4F79-99F1-37A82B63B2CB}" type="parTrans" cxnId="{49F8CDF1-0098-42AA-8702-716F78518E5B}">
      <dgm:prSet/>
      <dgm:spPr/>
      <dgm:t>
        <a:bodyPr/>
        <a:lstStyle/>
        <a:p>
          <a:endParaRPr lang="fr-FR"/>
        </a:p>
      </dgm:t>
    </dgm:pt>
    <dgm:pt modelId="{97017082-B482-4D8F-A0D6-0B615F356D54}" type="sibTrans" cxnId="{49F8CDF1-0098-42AA-8702-716F78518E5B}">
      <dgm:prSet/>
      <dgm:spPr/>
      <dgm:t>
        <a:bodyPr/>
        <a:lstStyle/>
        <a:p>
          <a:endParaRPr lang="fr-FR"/>
        </a:p>
      </dgm:t>
    </dgm:pt>
    <dgm:pt modelId="{A1E7D4D9-5728-4E4B-9E38-08DE191C17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FREEDOM OF CHOICE</a:t>
          </a:r>
        </a:p>
      </dgm:t>
    </dgm:pt>
    <dgm:pt modelId="{2332D7BC-D8A4-4BDB-96E1-1116F2BB3BD6}" type="parTrans" cxnId="{0216849D-DF36-4EC0-A9EB-B1A7DEE36ED4}">
      <dgm:prSet/>
      <dgm:spPr/>
      <dgm:t>
        <a:bodyPr/>
        <a:lstStyle/>
        <a:p>
          <a:endParaRPr lang="fr-FR"/>
        </a:p>
      </dgm:t>
    </dgm:pt>
    <dgm:pt modelId="{C3C8B201-0162-4460-93C8-44D206C8A328}" type="sibTrans" cxnId="{0216849D-DF36-4EC0-A9EB-B1A7DEE36ED4}">
      <dgm:prSet/>
      <dgm:spPr/>
      <dgm:t>
        <a:bodyPr/>
        <a:lstStyle/>
        <a:p>
          <a:endParaRPr lang="fr-FR"/>
        </a:p>
      </dgm:t>
    </dgm:pt>
    <dgm:pt modelId="{8C06F9C2-2D75-420F-95CD-ACA283E0DD5B}" type="pres">
      <dgm:prSet presAssocID="{40831EED-5CA7-4E7A-A2A7-E8E5CAA91F4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109073E-BBF4-4F41-BBF7-03B305D45DCF}" type="pres">
      <dgm:prSet presAssocID="{31313CA9-2FB6-40A3-B6B4-9F00B304994F}" presName="root1" presStyleCnt="0"/>
      <dgm:spPr/>
    </dgm:pt>
    <dgm:pt modelId="{1A6D6598-004D-4D25-AAB2-ED8E417B514C}" type="pres">
      <dgm:prSet presAssocID="{31313CA9-2FB6-40A3-B6B4-9F00B304994F}" presName="LevelOneTextNode" presStyleLbl="node0" presStyleIdx="0" presStyleCnt="1" custScaleX="12561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694670B-642E-4154-9F01-D21868FDEA2F}" type="pres">
      <dgm:prSet presAssocID="{31313CA9-2FB6-40A3-B6B4-9F00B304994F}" presName="level2hierChild" presStyleCnt="0"/>
      <dgm:spPr/>
    </dgm:pt>
    <dgm:pt modelId="{82ED24A2-A3E7-4758-942D-BCCD2E120D9D}" type="pres">
      <dgm:prSet presAssocID="{AD0D2010-D515-407B-890E-A69BABB6BE58}" presName="conn2-1" presStyleLbl="parChTrans1D2" presStyleIdx="0" presStyleCnt="7"/>
      <dgm:spPr/>
      <dgm:t>
        <a:bodyPr/>
        <a:lstStyle/>
        <a:p>
          <a:endParaRPr lang="fr-FR"/>
        </a:p>
      </dgm:t>
    </dgm:pt>
    <dgm:pt modelId="{7ED769BE-964A-4513-A13A-5328669CB6B0}" type="pres">
      <dgm:prSet presAssocID="{AD0D2010-D515-407B-890E-A69BABB6BE58}" presName="connTx" presStyleLbl="parChTrans1D2" presStyleIdx="0" presStyleCnt="7"/>
      <dgm:spPr/>
      <dgm:t>
        <a:bodyPr/>
        <a:lstStyle/>
        <a:p>
          <a:endParaRPr lang="fr-FR"/>
        </a:p>
      </dgm:t>
    </dgm:pt>
    <dgm:pt modelId="{F39FCF0B-03AA-401B-AF64-B167BD5CE0D5}" type="pres">
      <dgm:prSet presAssocID="{B4A89A55-0F8B-4893-95DD-5F182E4089DD}" presName="root2" presStyleCnt="0"/>
      <dgm:spPr/>
    </dgm:pt>
    <dgm:pt modelId="{4A78E5EA-A982-423A-8245-F67B4201D825}" type="pres">
      <dgm:prSet presAssocID="{B4A89A55-0F8B-4893-95DD-5F182E4089DD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FF7AC6F-4BC9-45BB-A02A-A8C51A13FEAC}" type="pres">
      <dgm:prSet presAssocID="{B4A89A55-0F8B-4893-95DD-5F182E4089DD}" presName="level3hierChild" presStyleCnt="0"/>
      <dgm:spPr/>
    </dgm:pt>
    <dgm:pt modelId="{883089E8-80A6-4901-BB2C-461056A2A44E}" type="pres">
      <dgm:prSet presAssocID="{62ADC2CA-05A7-4AE9-A222-A5D503E106D7}" presName="conn2-1" presStyleLbl="parChTrans1D2" presStyleIdx="1" presStyleCnt="7"/>
      <dgm:spPr/>
      <dgm:t>
        <a:bodyPr/>
        <a:lstStyle/>
        <a:p>
          <a:endParaRPr lang="fr-FR"/>
        </a:p>
      </dgm:t>
    </dgm:pt>
    <dgm:pt modelId="{797CF679-2389-4ABA-96C4-60C1265ECEA0}" type="pres">
      <dgm:prSet presAssocID="{62ADC2CA-05A7-4AE9-A222-A5D503E106D7}" presName="connTx" presStyleLbl="parChTrans1D2" presStyleIdx="1" presStyleCnt="7"/>
      <dgm:spPr/>
      <dgm:t>
        <a:bodyPr/>
        <a:lstStyle/>
        <a:p>
          <a:endParaRPr lang="fr-FR"/>
        </a:p>
      </dgm:t>
    </dgm:pt>
    <dgm:pt modelId="{2953BA59-7912-415B-B528-F3833C1870AC}" type="pres">
      <dgm:prSet presAssocID="{60D2A1D5-70A6-4928-97B0-D8C136CFB173}" presName="root2" presStyleCnt="0"/>
      <dgm:spPr/>
    </dgm:pt>
    <dgm:pt modelId="{7E0DB9BB-E419-4AC9-AE04-0D9949C57C8F}" type="pres">
      <dgm:prSet presAssocID="{60D2A1D5-70A6-4928-97B0-D8C136CFB173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8E4C674-4BA6-4348-8DB3-892EDF9C428E}" type="pres">
      <dgm:prSet presAssocID="{60D2A1D5-70A6-4928-97B0-D8C136CFB173}" presName="level3hierChild" presStyleCnt="0"/>
      <dgm:spPr/>
    </dgm:pt>
    <dgm:pt modelId="{274D83BD-B284-4FED-82C7-E9A169137BE1}" type="pres">
      <dgm:prSet presAssocID="{B74A7C30-9BC1-4975-BBA0-CB468BB4DD4D}" presName="conn2-1" presStyleLbl="parChTrans1D2" presStyleIdx="2" presStyleCnt="7"/>
      <dgm:spPr/>
      <dgm:t>
        <a:bodyPr/>
        <a:lstStyle/>
        <a:p>
          <a:endParaRPr lang="fr-FR"/>
        </a:p>
      </dgm:t>
    </dgm:pt>
    <dgm:pt modelId="{EE5D47A1-2212-42BF-8471-08E7B1E62C49}" type="pres">
      <dgm:prSet presAssocID="{B74A7C30-9BC1-4975-BBA0-CB468BB4DD4D}" presName="connTx" presStyleLbl="parChTrans1D2" presStyleIdx="2" presStyleCnt="7"/>
      <dgm:spPr/>
      <dgm:t>
        <a:bodyPr/>
        <a:lstStyle/>
        <a:p>
          <a:endParaRPr lang="fr-FR"/>
        </a:p>
      </dgm:t>
    </dgm:pt>
    <dgm:pt modelId="{9451ED07-0A24-45D2-9E74-20862149EEEB}" type="pres">
      <dgm:prSet presAssocID="{A3D5396C-556A-4293-82C8-C623D508E463}" presName="root2" presStyleCnt="0"/>
      <dgm:spPr/>
    </dgm:pt>
    <dgm:pt modelId="{2314726A-D98B-4637-B191-FFB403E873EF}" type="pres">
      <dgm:prSet presAssocID="{A3D5396C-556A-4293-82C8-C623D508E463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705743E-0850-4CEB-BE96-8AE65864062E}" type="pres">
      <dgm:prSet presAssocID="{A3D5396C-556A-4293-82C8-C623D508E463}" presName="level3hierChild" presStyleCnt="0"/>
      <dgm:spPr/>
    </dgm:pt>
    <dgm:pt modelId="{543EB1F2-9C92-45CA-939C-09DF1C235182}" type="pres">
      <dgm:prSet presAssocID="{06D343E5-50DC-4924-B79D-50642044D621}" presName="conn2-1" presStyleLbl="parChTrans1D2" presStyleIdx="3" presStyleCnt="7"/>
      <dgm:spPr/>
      <dgm:t>
        <a:bodyPr/>
        <a:lstStyle/>
        <a:p>
          <a:endParaRPr lang="fr-FR"/>
        </a:p>
      </dgm:t>
    </dgm:pt>
    <dgm:pt modelId="{C6278BE1-7CC8-483C-93D7-C4476B71D67B}" type="pres">
      <dgm:prSet presAssocID="{06D343E5-50DC-4924-B79D-50642044D621}" presName="connTx" presStyleLbl="parChTrans1D2" presStyleIdx="3" presStyleCnt="7"/>
      <dgm:spPr/>
      <dgm:t>
        <a:bodyPr/>
        <a:lstStyle/>
        <a:p>
          <a:endParaRPr lang="fr-FR"/>
        </a:p>
      </dgm:t>
    </dgm:pt>
    <dgm:pt modelId="{78473DC7-2ADB-40CC-A69C-CF3B02D7ECF8}" type="pres">
      <dgm:prSet presAssocID="{469314EF-3CE9-4C2E-8749-4A58511B7AED}" presName="root2" presStyleCnt="0"/>
      <dgm:spPr/>
    </dgm:pt>
    <dgm:pt modelId="{C9D10884-D443-47B5-9B83-C1285D26F5A6}" type="pres">
      <dgm:prSet presAssocID="{469314EF-3CE9-4C2E-8749-4A58511B7AED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27D6AC6-D814-4845-9774-1F32324655A1}" type="pres">
      <dgm:prSet presAssocID="{469314EF-3CE9-4C2E-8749-4A58511B7AED}" presName="level3hierChild" presStyleCnt="0"/>
      <dgm:spPr/>
    </dgm:pt>
    <dgm:pt modelId="{672F1DD0-BCAF-458C-9796-6FDE5A3BC190}" type="pres">
      <dgm:prSet presAssocID="{E0CADA9F-04AD-4533-B814-B09D3B98DF95}" presName="conn2-1" presStyleLbl="parChTrans1D2" presStyleIdx="4" presStyleCnt="7"/>
      <dgm:spPr/>
      <dgm:t>
        <a:bodyPr/>
        <a:lstStyle/>
        <a:p>
          <a:endParaRPr lang="fr-FR"/>
        </a:p>
      </dgm:t>
    </dgm:pt>
    <dgm:pt modelId="{F7572031-7F92-4953-BE47-CDE9E6C8F493}" type="pres">
      <dgm:prSet presAssocID="{E0CADA9F-04AD-4533-B814-B09D3B98DF95}" presName="connTx" presStyleLbl="parChTrans1D2" presStyleIdx="4" presStyleCnt="7"/>
      <dgm:spPr/>
      <dgm:t>
        <a:bodyPr/>
        <a:lstStyle/>
        <a:p>
          <a:endParaRPr lang="fr-FR"/>
        </a:p>
      </dgm:t>
    </dgm:pt>
    <dgm:pt modelId="{0D2437E9-245C-4436-BB19-01C22F8E8FD0}" type="pres">
      <dgm:prSet presAssocID="{F15941CE-628F-490C-8662-FD44EC8C0B0C}" presName="root2" presStyleCnt="0"/>
      <dgm:spPr/>
    </dgm:pt>
    <dgm:pt modelId="{C835CD64-E731-4375-8CE8-AB0B70A10AD9}" type="pres">
      <dgm:prSet presAssocID="{F15941CE-628F-490C-8662-FD44EC8C0B0C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DC9845-ECFF-4A49-AD12-3C003658769F}" type="pres">
      <dgm:prSet presAssocID="{F15941CE-628F-490C-8662-FD44EC8C0B0C}" presName="level3hierChild" presStyleCnt="0"/>
      <dgm:spPr/>
    </dgm:pt>
    <dgm:pt modelId="{642A48EE-7FF1-46CD-861C-4C8871B68114}" type="pres">
      <dgm:prSet presAssocID="{17849C16-D666-4F79-99F1-37A82B63B2CB}" presName="conn2-1" presStyleLbl="parChTrans1D2" presStyleIdx="5" presStyleCnt="7"/>
      <dgm:spPr/>
      <dgm:t>
        <a:bodyPr/>
        <a:lstStyle/>
        <a:p>
          <a:endParaRPr lang="fr-FR"/>
        </a:p>
      </dgm:t>
    </dgm:pt>
    <dgm:pt modelId="{8D5A97D4-0604-43EB-AECF-18940FEF05BF}" type="pres">
      <dgm:prSet presAssocID="{17849C16-D666-4F79-99F1-37A82B63B2CB}" presName="connTx" presStyleLbl="parChTrans1D2" presStyleIdx="5" presStyleCnt="7"/>
      <dgm:spPr/>
      <dgm:t>
        <a:bodyPr/>
        <a:lstStyle/>
        <a:p>
          <a:endParaRPr lang="fr-FR"/>
        </a:p>
      </dgm:t>
    </dgm:pt>
    <dgm:pt modelId="{FC4B9108-57F6-499D-98EB-C6910F31E133}" type="pres">
      <dgm:prSet presAssocID="{F739CAD2-E335-4100-A72A-0FAE43796449}" presName="root2" presStyleCnt="0"/>
      <dgm:spPr/>
    </dgm:pt>
    <dgm:pt modelId="{7CB53CD1-48C2-4EA3-A654-256E16145914}" type="pres">
      <dgm:prSet presAssocID="{F739CAD2-E335-4100-A72A-0FAE43796449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CCAED2A-C470-4336-9B6D-EF636EE413EA}" type="pres">
      <dgm:prSet presAssocID="{F739CAD2-E335-4100-A72A-0FAE43796449}" presName="level3hierChild" presStyleCnt="0"/>
      <dgm:spPr/>
    </dgm:pt>
    <dgm:pt modelId="{A9D2BAFD-945A-48BE-BB6E-56D1A2544920}" type="pres">
      <dgm:prSet presAssocID="{2332D7BC-D8A4-4BDB-96E1-1116F2BB3BD6}" presName="conn2-1" presStyleLbl="parChTrans1D2" presStyleIdx="6" presStyleCnt="7"/>
      <dgm:spPr/>
      <dgm:t>
        <a:bodyPr/>
        <a:lstStyle/>
        <a:p>
          <a:endParaRPr lang="fr-FR"/>
        </a:p>
      </dgm:t>
    </dgm:pt>
    <dgm:pt modelId="{20B838CC-1120-44AA-8769-45033F2FA20A}" type="pres">
      <dgm:prSet presAssocID="{2332D7BC-D8A4-4BDB-96E1-1116F2BB3BD6}" presName="connTx" presStyleLbl="parChTrans1D2" presStyleIdx="6" presStyleCnt="7"/>
      <dgm:spPr/>
      <dgm:t>
        <a:bodyPr/>
        <a:lstStyle/>
        <a:p>
          <a:endParaRPr lang="fr-FR"/>
        </a:p>
      </dgm:t>
    </dgm:pt>
    <dgm:pt modelId="{E56A590B-802C-499C-B87C-3EE44B320741}" type="pres">
      <dgm:prSet presAssocID="{A1E7D4D9-5728-4E4B-9E38-08DE191C1750}" presName="root2" presStyleCnt="0"/>
      <dgm:spPr/>
    </dgm:pt>
    <dgm:pt modelId="{3653BDC9-B3FA-4694-A48A-6609F957497B}" type="pres">
      <dgm:prSet presAssocID="{A1E7D4D9-5728-4E4B-9E38-08DE191C1750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23C7B22-C48A-4054-9A1C-5291B9C948AE}" type="pres">
      <dgm:prSet presAssocID="{A1E7D4D9-5728-4E4B-9E38-08DE191C1750}" presName="level3hierChild" presStyleCnt="0"/>
      <dgm:spPr/>
    </dgm:pt>
  </dgm:ptLst>
  <dgm:cxnLst>
    <dgm:cxn modelId="{51F51092-8F81-4EDE-9439-1E845BAC3491}" srcId="{31313CA9-2FB6-40A3-B6B4-9F00B304994F}" destId="{60D2A1D5-70A6-4928-97B0-D8C136CFB173}" srcOrd="1" destOrd="0" parTransId="{62ADC2CA-05A7-4AE9-A222-A5D503E106D7}" sibTransId="{2978B991-6B3E-48D8-8826-E246CB1E9894}"/>
    <dgm:cxn modelId="{04C6C487-DCAE-44B5-A759-012AADDB2569}" type="presOf" srcId="{B74A7C30-9BC1-4975-BBA0-CB468BB4DD4D}" destId="{EE5D47A1-2212-42BF-8471-08E7B1E62C49}" srcOrd="1" destOrd="0" presId="urn:microsoft.com/office/officeart/2005/8/layout/hierarchy2"/>
    <dgm:cxn modelId="{6B8ADDF1-D370-428D-9B03-3E6C284390C7}" type="presOf" srcId="{62ADC2CA-05A7-4AE9-A222-A5D503E106D7}" destId="{883089E8-80A6-4901-BB2C-461056A2A44E}" srcOrd="0" destOrd="0" presId="urn:microsoft.com/office/officeart/2005/8/layout/hierarchy2"/>
    <dgm:cxn modelId="{0D1EFC1F-2432-455F-A1BC-A5EFC4977017}" type="presOf" srcId="{31313CA9-2FB6-40A3-B6B4-9F00B304994F}" destId="{1A6D6598-004D-4D25-AAB2-ED8E417B514C}" srcOrd="0" destOrd="0" presId="urn:microsoft.com/office/officeart/2005/8/layout/hierarchy2"/>
    <dgm:cxn modelId="{96EA8CC0-DA5F-4AD3-8A25-1D55D9B2C760}" type="presOf" srcId="{60D2A1D5-70A6-4928-97B0-D8C136CFB173}" destId="{7E0DB9BB-E419-4AC9-AE04-0D9949C57C8F}" srcOrd="0" destOrd="0" presId="urn:microsoft.com/office/officeart/2005/8/layout/hierarchy2"/>
    <dgm:cxn modelId="{5DD40C7F-9620-4212-9C91-BF11E9399C64}" type="presOf" srcId="{40831EED-5CA7-4E7A-A2A7-E8E5CAA91F41}" destId="{8C06F9C2-2D75-420F-95CD-ACA283E0DD5B}" srcOrd="0" destOrd="0" presId="urn:microsoft.com/office/officeart/2005/8/layout/hierarchy2"/>
    <dgm:cxn modelId="{49F8CDF1-0098-42AA-8702-716F78518E5B}" srcId="{31313CA9-2FB6-40A3-B6B4-9F00B304994F}" destId="{F739CAD2-E335-4100-A72A-0FAE43796449}" srcOrd="5" destOrd="0" parTransId="{17849C16-D666-4F79-99F1-37A82B63B2CB}" sibTransId="{97017082-B482-4D8F-A0D6-0B615F356D54}"/>
    <dgm:cxn modelId="{9B57B658-D8CD-4855-BB1A-FE8E140AC519}" type="presOf" srcId="{A3D5396C-556A-4293-82C8-C623D508E463}" destId="{2314726A-D98B-4637-B191-FFB403E873EF}" srcOrd="0" destOrd="0" presId="urn:microsoft.com/office/officeart/2005/8/layout/hierarchy2"/>
    <dgm:cxn modelId="{44053073-5439-484F-B7E1-0E006BF967D9}" type="presOf" srcId="{469314EF-3CE9-4C2E-8749-4A58511B7AED}" destId="{C9D10884-D443-47B5-9B83-C1285D26F5A6}" srcOrd="0" destOrd="0" presId="urn:microsoft.com/office/officeart/2005/8/layout/hierarchy2"/>
    <dgm:cxn modelId="{206289C0-AD00-491A-B83C-8729DF1EC649}" type="presOf" srcId="{B74A7C30-9BC1-4975-BBA0-CB468BB4DD4D}" destId="{274D83BD-B284-4FED-82C7-E9A169137BE1}" srcOrd="0" destOrd="0" presId="urn:microsoft.com/office/officeart/2005/8/layout/hierarchy2"/>
    <dgm:cxn modelId="{AA0E0622-F859-4D04-937E-6DB7BA673009}" type="presOf" srcId="{F739CAD2-E335-4100-A72A-0FAE43796449}" destId="{7CB53CD1-48C2-4EA3-A654-256E16145914}" srcOrd="0" destOrd="0" presId="urn:microsoft.com/office/officeart/2005/8/layout/hierarchy2"/>
    <dgm:cxn modelId="{48C6BED7-303D-4C40-A6B2-D93CB0AFA3BE}" type="presOf" srcId="{E0CADA9F-04AD-4533-B814-B09D3B98DF95}" destId="{672F1DD0-BCAF-458C-9796-6FDE5A3BC190}" srcOrd="0" destOrd="0" presId="urn:microsoft.com/office/officeart/2005/8/layout/hierarchy2"/>
    <dgm:cxn modelId="{FDB6799D-44A9-45C4-A268-626B8C44E67C}" type="presOf" srcId="{A1E7D4D9-5728-4E4B-9E38-08DE191C1750}" destId="{3653BDC9-B3FA-4694-A48A-6609F957497B}" srcOrd="0" destOrd="0" presId="urn:microsoft.com/office/officeart/2005/8/layout/hierarchy2"/>
    <dgm:cxn modelId="{42BF2A71-75C5-4359-8020-E07774279A81}" type="presOf" srcId="{62ADC2CA-05A7-4AE9-A222-A5D503E106D7}" destId="{797CF679-2389-4ABA-96C4-60C1265ECEA0}" srcOrd="1" destOrd="0" presId="urn:microsoft.com/office/officeart/2005/8/layout/hierarchy2"/>
    <dgm:cxn modelId="{CCD94C90-6BDC-438D-9D0B-5A06A7EC0805}" type="presOf" srcId="{2332D7BC-D8A4-4BDB-96E1-1116F2BB3BD6}" destId="{20B838CC-1120-44AA-8769-45033F2FA20A}" srcOrd="1" destOrd="0" presId="urn:microsoft.com/office/officeart/2005/8/layout/hierarchy2"/>
    <dgm:cxn modelId="{7A7DB53E-6861-481F-A90C-4AD6F1C8600A}" type="presOf" srcId="{AD0D2010-D515-407B-890E-A69BABB6BE58}" destId="{82ED24A2-A3E7-4758-942D-BCCD2E120D9D}" srcOrd="0" destOrd="0" presId="urn:microsoft.com/office/officeart/2005/8/layout/hierarchy2"/>
    <dgm:cxn modelId="{24B6E818-88E6-43E4-AEBC-804B468EF806}" srcId="{31313CA9-2FB6-40A3-B6B4-9F00B304994F}" destId="{A3D5396C-556A-4293-82C8-C623D508E463}" srcOrd="2" destOrd="0" parTransId="{B74A7C30-9BC1-4975-BBA0-CB468BB4DD4D}" sibTransId="{341A2FA2-E951-469E-8DF4-AC0D4D599A12}"/>
    <dgm:cxn modelId="{A2B15828-B55A-46E1-894D-B6E4F19E53C9}" type="presOf" srcId="{AD0D2010-D515-407B-890E-A69BABB6BE58}" destId="{7ED769BE-964A-4513-A13A-5328669CB6B0}" srcOrd="1" destOrd="0" presId="urn:microsoft.com/office/officeart/2005/8/layout/hierarchy2"/>
    <dgm:cxn modelId="{C6E90E2C-91D4-4016-8C91-A90D46086F23}" type="presOf" srcId="{17849C16-D666-4F79-99F1-37A82B63B2CB}" destId="{642A48EE-7FF1-46CD-861C-4C8871B68114}" srcOrd="0" destOrd="0" presId="urn:microsoft.com/office/officeart/2005/8/layout/hierarchy2"/>
    <dgm:cxn modelId="{12081FEA-0A0C-4BD7-9CFC-F9E49FD303A9}" type="presOf" srcId="{2332D7BC-D8A4-4BDB-96E1-1116F2BB3BD6}" destId="{A9D2BAFD-945A-48BE-BB6E-56D1A2544920}" srcOrd="0" destOrd="0" presId="urn:microsoft.com/office/officeart/2005/8/layout/hierarchy2"/>
    <dgm:cxn modelId="{B745FFBD-BDFF-4FB9-841C-CEA57F7FD50C}" type="presOf" srcId="{F15941CE-628F-490C-8662-FD44EC8C0B0C}" destId="{C835CD64-E731-4375-8CE8-AB0B70A10AD9}" srcOrd="0" destOrd="0" presId="urn:microsoft.com/office/officeart/2005/8/layout/hierarchy2"/>
    <dgm:cxn modelId="{62B7EFAE-E94E-48EC-8686-1B1ACF464856}" type="presOf" srcId="{17849C16-D666-4F79-99F1-37A82B63B2CB}" destId="{8D5A97D4-0604-43EB-AECF-18940FEF05BF}" srcOrd="1" destOrd="0" presId="urn:microsoft.com/office/officeart/2005/8/layout/hierarchy2"/>
    <dgm:cxn modelId="{3CEF5175-4197-462B-A124-E5B0D0540C22}" srcId="{31313CA9-2FB6-40A3-B6B4-9F00B304994F}" destId="{F15941CE-628F-490C-8662-FD44EC8C0B0C}" srcOrd="4" destOrd="0" parTransId="{E0CADA9F-04AD-4533-B814-B09D3B98DF95}" sibTransId="{30BE4220-2C9C-4740-A7CF-74465EBA7B88}"/>
    <dgm:cxn modelId="{473EB73C-CA0F-4D7E-A353-32890CA731FC}" srcId="{31313CA9-2FB6-40A3-B6B4-9F00B304994F}" destId="{B4A89A55-0F8B-4893-95DD-5F182E4089DD}" srcOrd="0" destOrd="0" parTransId="{AD0D2010-D515-407B-890E-A69BABB6BE58}" sibTransId="{C6FEAA88-97B9-4E08-9020-2A877E5EF2B6}"/>
    <dgm:cxn modelId="{40512A41-776B-4DA9-B2D1-1886A3552942}" type="presOf" srcId="{06D343E5-50DC-4924-B79D-50642044D621}" destId="{C6278BE1-7CC8-483C-93D7-C4476B71D67B}" srcOrd="1" destOrd="0" presId="urn:microsoft.com/office/officeart/2005/8/layout/hierarchy2"/>
    <dgm:cxn modelId="{36BAEBD0-68FF-4CE5-A0A1-0BF8E0119270}" type="presOf" srcId="{B4A89A55-0F8B-4893-95DD-5F182E4089DD}" destId="{4A78E5EA-A982-423A-8245-F67B4201D825}" srcOrd="0" destOrd="0" presId="urn:microsoft.com/office/officeart/2005/8/layout/hierarchy2"/>
    <dgm:cxn modelId="{645E29CB-245C-4FE9-B35A-B6B2D9D9E7F5}" srcId="{31313CA9-2FB6-40A3-B6B4-9F00B304994F}" destId="{469314EF-3CE9-4C2E-8749-4A58511B7AED}" srcOrd="3" destOrd="0" parTransId="{06D343E5-50DC-4924-B79D-50642044D621}" sibTransId="{5D6F0EDD-355B-4666-95E7-D183E0A15994}"/>
    <dgm:cxn modelId="{0216849D-DF36-4EC0-A9EB-B1A7DEE36ED4}" srcId="{31313CA9-2FB6-40A3-B6B4-9F00B304994F}" destId="{A1E7D4D9-5728-4E4B-9E38-08DE191C1750}" srcOrd="6" destOrd="0" parTransId="{2332D7BC-D8A4-4BDB-96E1-1116F2BB3BD6}" sibTransId="{C3C8B201-0162-4460-93C8-44D206C8A328}"/>
    <dgm:cxn modelId="{B29D563D-F96E-4927-98D7-FFDB548C8A24}" type="presOf" srcId="{E0CADA9F-04AD-4533-B814-B09D3B98DF95}" destId="{F7572031-7F92-4953-BE47-CDE9E6C8F493}" srcOrd="1" destOrd="0" presId="urn:microsoft.com/office/officeart/2005/8/layout/hierarchy2"/>
    <dgm:cxn modelId="{F7524E58-A9DD-4DB9-A778-B033DCD19976}" srcId="{40831EED-5CA7-4E7A-A2A7-E8E5CAA91F41}" destId="{31313CA9-2FB6-40A3-B6B4-9F00B304994F}" srcOrd="0" destOrd="0" parTransId="{42FB9015-795F-4758-8D67-B72487993E5C}" sibTransId="{6E90870C-6C77-4A05-9C85-AAC9BCB7D042}"/>
    <dgm:cxn modelId="{BB9BDE3E-3BBE-4508-B071-0A2D607DD3B5}" type="presOf" srcId="{06D343E5-50DC-4924-B79D-50642044D621}" destId="{543EB1F2-9C92-45CA-939C-09DF1C235182}" srcOrd="0" destOrd="0" presId="urn:microsoft.com/office/officeart/2005/8/layout/hierarchy2"/>
    <dgm:cxn modelId="{83DC50B4-B4D2-4524-8BFC-E907B4EECEC3}" type="presParOf" srcId="{8C06F9C2-2D75-420F-95CD-ACA283E0DD5B}" destId="{F109073E-BBF4-4F41-BBF7-03B305D45DCF}" srcOrd="0" destOrd="0" presId="urn:microsoft.com/office/officeart/2005/8/layout/hierarchy2"/>
    <dgm:cxn modelId="{33D6B6EC-5B42-4FE9-B211-CC8709A2E874}" type="presParOf" srcId="{F109073E-BBF4-4F41-BBF7-03B305D45DCF}" destId="{1A6D6598-004D-4D25-AAB2-ED8E417B514C}" srcOrd="0" destOrd="0" presId="urn:microsoft.com/office/officeart/2005/8/layout/hierarchy2"/>
    <dgm:cxn modelId="{50718367-4A08-4055-B3FE-A227D1933B84}" type="presParOf" srcId="{F109073E-BBF4-4F41-BBF7-03B305D45DCF}" destId="{1694670B-642E-4154-9F01-D21868FDEA2F}" srcOrd="1" destOrd="0" presId="urn:microsoft.com/office/officeart/2005/8/layout/hierarchy2"/>
    <dgm:cxn modelId="{3E3858D0-C839-41C6-9865-5F7E3505E006}" type="presParOf" srcId="{1694670B-642E-4154-9F01-D21868FDEA2F}" destId="{82ED24A2-A3E7-4758-942D-BCCD2E120D9D}" srcOrd="0" destOrd="0" presId="urn:microsoft.com/office/officeart/2005/8/layout/hierarchy2"/>
    <dgm:cxn modelId="{C0B4EF6E-0146-4906-8EFF-05316723CE98}" type="presParOf" srcId="{82ED24A2-A3E7-4758-942D-BCCD2E120D9D}" destId="{7ED769BE-964A-4513-A13A-5328669CB6B0}" srcOrd="0" destOrd="0" presId="urn:microsoft.com/office/officeart/2005/8/layout/hierarchy2"/>
    <dgm:cxn modelId="{1878FD29-EDEE-405A-B212-FCD37E320EFE}" type="presParOf" srcId="{1694670B-642E-4154-9F01-D21868FDEA2F}" destId="{F39FCF0B-03AA-401B-AF64-B167BD5CE0D5}" srcOrd="1" destOrd="0" presId="urn:microsoft.com/office/officeart/2005/8/layout/hierarchy2"/>
    <dgm:cxn modelId="{24BD41EF-FF1A-4C83-922C-D4801C91B468}" type="presParOf" srcId="{F39FCF0B-03AA-401B-AF64-B167BD5CE0D5}" destId="{4A78E5EA-A982-423A-8245-F67B4201D825}" srcOrd="0" destOrd="0" presId="urn:microsoft.com/office/officeart/2005/8/layout/hierarchy2"/>
    <dgm:cxn modelId="{56C510E8-9D08-421C-AD98-2CDAD0FFF558}" type="presParOf" srcId="{F39FCF0B-03AA-401B-AF64-B167BD5CE0D5}" destId="{8FF7AC6F-4BC9-45BB-A02A-A8C51A13FEAC}" srcOrd="1" destOrd="0" presId="urn:microsoft.com/office/officeart/2005/8/layout/hierarchy2"/>
    <dgm:cxn modelId="{F02E64A2-33FA-4882-958B-5D301503FF7D}" type="presParOf" srcId="{1694670B-642E-4154-9F01-D21868FDEA2F}" destId="{883089E8-80A6-4901-BB2C-461056A2A44E}" srcOrd="2" destOrd="0" presId="urn:microsoft.com/office/officeart/2005/8/layout/hierarchy2"/>
    <dgm:cxn modelId="{F8F120AD-56F9-4129-898E-5B9E723E47D1}" type="presParOf" srcId="{883089E8-80A6-4901-BB2C-461056A2A44E}" destId="{797CF679-2389-4ABA-96C4-60C1265ECEA0}" srcOrd="0" destOrd="0" presId="urn:microsoft.com/office/officeart/2005/8/layout/hierarchy2"/>
    <dgm:cxn modelId="{4F7A3752-C9E8-4825-86B2-AAAE6DE79159}" type="presParOf" srcId="{1694670B-642E-4154-9F01-D21868FDEA2F}" destId="{2953BA59-7912-415B-B528-F3833C1870AC}" srcOrd="3" destOrd="0" presId="urn:microsoft.com/office/officeart/2005/8/layout/hierarchy2"/>
    <dgm:cxn modelId="{6E279356-5C84-4202-8408-C45F3823D4F8}" type="presParOf" srcId="{2953BA59-7912-415B-B528-F3833C1870AC}" destId="{7E0DB9BB-E419-4AC9-AE04-0D9949C57C8F}" srcOrd="0" destOrd="0" presId="urn:microsoft.com/office/officeart/2005/8/layout/hierarchy2"/>
    <dgm:cxn modelId="{B3B8BFFF-C471-4A2B-AF79-5D6B67C526A0}" type="presParOf" srcId="{2953BA59-7912-415B-B528-F3833C1870AC}" destId="{98E4C674-4BA6-4348-8DB3-892EDF9C428E}" srcOrd="1" destOrd="0" presId="urn:microsoft.com/office/officeart/2005/8/layout/hierarchy2"/>
    <dgm:cxn modelId="{6F1D91F2-2821-49FD-9D73-90ACFD52EB0F}" type="presParOf" srcId="{1694670B-642E-4154-9F01-D21868FDEA2F}" destId="{274D83BD-B284-4FED-82C7-E9A169137BE1}" srcOrd="4" destOrd="0" presId="urn:microsoft.com/office/officeart/2005/8/layout/hierarchy2"/>
    <dgm:cxn modelId="{7D3B7391-C99C-4B9C-AC49-D586624EC2BE}" type="presParOf" srcId="{274D83BD-B284-4FED-82C7-E9A169137BE1}" destId="{EE5D47A1-2212-42BF-8471-08E7B1E62C49}" srcOrd="0" destOrd="0" presId="urn:microsoft.com/office/officeart/2005/8/layout/hierarchy2"/>
    <dgm:cxn modelId="{83C4DF0F-8140-42A7-8A7F-5409C92C6D4D}" type="presParOf" srcId="{1694670B-642E-4154-9F01-D21868FDEA2F}" destId="{9451ED07-0A24-45D2-9E74-20862149EEEB}" srcOrd="5" destOrd="0" presId="urn:microsoft.com/office/officeart/2005/8/layout/hierarchy2"/>
    <dgm:cxn modelId="{79EFDE2E-7C5D-42D3-A6D3-97F5D2A6845E}" type="presParOf" srcId="{9451ED07-0A24-45D2-9E74-20862149EEEB}" destId="{2314726A-D98B-4637-B191-FFB403E873EF}" srcOrd="0" destOrd="0" presId="urn:microsoft.com/office/officeart/2005/8/layout/hierarchy2"/>
    <dgm:cxn modelId="{7EFA863F-A005-4DCC-B7E6-43E7CC1BF8EA}" type="presParOf" srcId="{9451ED07-0A24-45D2-9E74-20862149EEEB}" destId="{8705743E-0850-4CEB-BE96-8AE65864062E}" srcOrd="1" destOrd="0" presId="urn:microsoft.com/office/officeart/2005/8/layout/hierarchy2"/>
    <dgm:cxn modelId="{845210C4-27C9-4AAF-A3DC-2E720DE21613}" type="presParOf" srcId="{1694670B-642E-4154-9F01-D21868FDEA2F}" destId="{543EB1F2-9C92-45CA-939C-09DF1C235182}" srcOrd="6" destOrd="0" presId="urn:microsoft.com/office/officeart/2005/8/layout/hierarchy2"/>
    <dgm:cxn modelId="{3A675655-5A8F-4E4E-984A-81A1CA9B7034}" type="presParOf" srcId="{543EB1F2-9C92-45CA-939C-09DF1C235182}" destId="{C6278BE1-7CC8-483C-93D7-C4476B71D67B}" srcOrd="0" destOrd="0" presId="urn:microsoft.com/office/officeart/2005/8/layout/hierarchy2"/>
    <dgm:cxn modelId="{08E0ED09-F026-43F0-8C29-33B9039BA128}" type="presParOf" srcId="{1694670B-642E-4154-9F01-D21868FDEA2F}" destId="{78473DC7-2ADB-40CC-A69C-CF3B02D7ECF8}" srcOrd="7" destOrd="0" presId="urn:microsoft.com/office/officeart/2005/8/layout/hierarchy2"/>
    <dgm:cxn modelId="{B03974EF-8FB9-477A-8FBB-BE136206E998}" type="presParOf" srcId="{78473DC7-2ADB-40CC-A69C-CF3B02D7ECF8}" destId="{C9D10884-D443-47B5-9B83-C1285D26F5A6}" srcOrd="0" destOrd="0" presId="urn:microsoft.com/office/officeart/2005/8/layout/hierarchy2"/>
    <dgm:cxn modelId="{831ACC7C-1798-4816-9FEA-B762B35DD3A8}" type="presParOf" srcId="{78473DC7-2ADB-40CC-A69C-CF3B02D7ECF8}" destId="{527D6AC6-D814-4845-9774-1F32324655A1}" srcOrd="1" destOrd="0" presId="urn:microsoft.com/office/officeart/2005/8/layout/hierarchy2"/>
    <dgm:cxn modelId="{390870D6-C451-42B9-886F-5BCF71C459E1}" type="presParOf" srcId="{1694670B-642E-4154-9F01-D21868FDEA2F}" destId="{672F1DD0-BCAF-458C-9796-6FDE5A3BC190}" srcOrd="8" destOrd="0" presId="urn:microsoft.com/office/officeart/2005/8/layout/hierarchy2"/>
    <dgm:cxn modelId="{BCD27ECE-A8D1-4271-89BF-6F05186B72B6}" type="presParOf" srcId="{672F1DD0-BCAF-458C-9796-6FDE5A3BC190}" destId="{F7572031-7F92-4953-BE47-CDE9E6C8F493}" srcOrd="0" destOrd="0" presId="urn:microsoft.com/office/officeart/2005/8/layout/hierarchy2"/>
    <dgm:cxn modelId="{D7B4576C-B983-4487-B2F1-500DBF3A037A}" type="presParOf" srcId="{1694670B-642E-4154-9F01-D21868FDEA2F}" destId="{0D2437E9-245C-4436-BB19-01C22F8E8FD0}" srcOrd="9" destOrd="0" presId="urn:microsoft.com/office/officeart/2005/8/layout/hierarchy2"/>
    <dgm:cxn modelId="{7E795454-DE1E-414F-B81F-A70B60053E3B}" type="presParOf" srcId="{0D2437E9-245C-4436-BB19-01C22F8E8FD0}" destId="{C835CD64-E731-4375-8CE8-AB0B70A10AD9}" srcOrd="0" destOrd="0" presId="urn:microsoft.com/office/officeart/2005/8/layout/hierarchy2"/>
    <dgm:cxn modelId="{79D963CD-A552-42F3-9E99-212518CC07A6}" type="presParOf" srcId="{0D2437E9-245C-4436-BB19-01C22F8E8FD0}" destId="{17DC9845-ECFF-4A49-AD12-3C003658769F}" srcOrd="1" destOrd="0" presId="urn:microsoft.com/office/officeart/2005/8/layout/hierarchy2"/>
    <dgm:cxn modelId="{7EF0B428-2C8D-4A2D-A28A-834696B99419}" type="presParOf" srcId="{1694670B-642E-4154-9F01-D21868FDEA2F}" destId="{642A48EE-7FF1-46CD-861C-4C8871B68114}" srcOrd="10" destOrd="0" presId="urn:microsoft.com/office/officeart/2005/8/layout/hierarchy2"/>
    <dgm:cxn modelId="{A41E5BD9-CA56-423B-B626-1387C76D42E7}" type="presParOf" srcId="{642A48EE-7FF1-46CD-861C-4C8871B68114}" destId="{8D5A97D4-0604-43EB-AECF-18940FEF05BF}" srcOrd="0" destOrd="0" presId="urn:microsoft.com/office/officeart/2005/8/layout/hierarchy2"/>
    <dgm:cxn modelId="{58E304B1-23F3-462D-BD80-5AA948FDABC0}" type="presParOf" srcId="{1694670B-642E-4154-9F01-D21868FDEA2F}" destId="{FC4B9108-57F6-499D-98EB-C6910F31E133}" srcOrd="11" destOrd="0" presId="urn:microsoft.com/office/officeart/2005/8/layout/hierarchy2"/>
    <dgm:cxn modelId="{DFDC078D-BFA3-4D6C-8A18-F2A92C703DFE}" type="presParOf" srcId="{FC4B9108-57F6-499D-98EB-C6910F31E133}" destId="{7CB53CD1-48C2-4EA3-A654-256E16145914}" srcOrd="0" destOrd="0" presId="urn:microsoft.com/office/officeart/2005/8/layout/hierarchy2"/>
    <dgm:cxn modelId="{D1BD5B21-7E4B-4791-B09E-207C2F929EBD}" type="presParOf" srcId="{FC4B9108-57F6-499D-98EB-C6910F31E133}" destId="{FCCAED2A-C470-4336-9B6D-EF636EE413EA}" srcOrd="1" destOrd="0" presId="urn:microsoft.com/office/officeart/2005/8/layout/hierarchy2"/>
    <dgm:cxn modelId="{F0320A19-1A62-4973-8DD8-79A4CFA0615C}" type="presParOf" srcId="{1694670B-642E-4154-9F01-D21868FDEA2F}" destId="{A9D2BAFD-945A-48BE-BB6E-56D1A2544920}" srcOrd="12" destOrd="0" presId="urn:microsoft.com/office/officeart/2005/8/layout/hierarchy2"/>
    <dgm:cxn modelId="{1CB1D21F-41D7-4EDB-872C-AA5C7B270EBB}" type="presParOf" srcId="{A9D2BAFD-945A-48BE-BB6E-56D1A2544920}" destId="{20B838CC-1120-44AA-8769-45033F2FA20A}" srcOrd="0" destOrd="0" presId="urn:microsoft.com/office/officeart/2005/8/layout/hierarchy2"/>
    <dgm:cxn modelId="{82709631-D8AB-4801-BC27-E2F2A158A3D9}" type="presParOf" srcId="{1694670B-642E-4154-9F01-D21868FDEA2F}" destId="{E56A590B-802C-499C-B87C-3EE44B320741}" srcOrd="13" destOrd="0" presId="urn:microsoft.com/office/officeart/2005/8/layout/hierarchy2"/>
    <dgm:cxn modelId="{398415D2-F790-4AAD-A327-7065DBE0C7A9}" type="presParOf" srcId="{E56A590B-802C-499C-B87C-3EE44B320741}" destId="{3653BDC9-B3FA-4694-A48A-6609F957497B}" srcOrd="0" destOrd="0" presId="urn:microsoft.com/office/officeart/2005/8/layout/hierarchy2"/>
    <dgm:cxn modelId="{0F24041B-A07F-4E44-BCCF-83B897FEFEB2}" type="presParOf" srcId="{E56A590B-802C-499C-B87C-3EE44B320741}" destId="{823C7B22-C48A-4054-9A1C-5291B9C948A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A84294-BD3A-43A2-A8EB-60A039430A14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</dgm:pt>
    <dgm:pt modelId="{963308D9-C5FE-468C-8C05-704E0B06E3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RELEVANCE</a:t>
          </a:r>
        </a:p>
      </dgm:t>
    </dgm:pt>
    <dgm:pt modelId="{61BA5BA4-4016-4439-9DF0-FFB6A94150EC}" type="parTrans" cxnId="{6DB21CCE-2C65-40AB-98E7-FF015D941AB2}">
      <dgm:prSet/>
      <dgm:spPr/>
      <dgm:t>
        <a:bodyPr/>
        <a:lstStyle/>
        <a:p>
          <a:endParaRPr lang="fr-FR"/>
        </a:p>
      </dgm:t>
    </dgm:pt>
    <dgm:pt modelId="{BFD21001-56D0-46A3-9657-55FDC4FB63C2}" type="sibTrans" cxnId="{6DB21CCE-2C65-40AB-98E7-FF015D941AB2}">
      <dgm:prSet/>
      <dgm:spPr/>
      <dgm:t>
        <a:bodyPr/>
        <a:lstStyle/>
        <a:p>
          <a:endParaRPr lang="fr-FR"/>
        </a:p>
      </dgm:t>
    </dgm:pt>
    <dgm:pt modelId="{5EE41827-EAC9-4BF8-8A01-FD9D9C96FCC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FREEDOM OF CHOICE</a:t>
          </a:r>
          <a:r>
            <a:rPr kumimoji="0" lang="nl-BE" altLang="fr-FR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 </a:t>
          </a:r>
          <a:endParaRPr kumimoji="0" lang="nl-NL" altLang="fr-FR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38464D26-3F8A-446C-9A19-24A22A70B2EF}" type="parTrans" cxnId="{52D7541E-D04D-4BCE-AC0A-E8195435E473}">
      <dgm:prSet/>
      <dgm:spPr/>
      <dgm:t>
        <a:bodyPr/>
        <a:lstStyle/>
        <a:p>
          <a:endParaRPr lang="fr-FR"/>
        </a:p>
      </dgm:t>
    </dgm:pt>
    <dgm:pt modelId="{A68AAFAA-2A5D-4CB4-B838-4A0E8B9A98B0}" type="sibTrans" cxnId="{52D7541E-D04D-4BCE-AC0A-E8195435E473}">
      <dgm:prSet/>
      <dgm:spPr/>
      <dgm:t>
        <a:bodyPr/>
        <a:lstStyle/>
        <a:p>
          <a:endParaRPr lang="fr-FR"/>
        </a:p>
      </dgm:t>
    </dgm:pt>
    <dgm:pt modelId="{37A32752-EA90-4403-8358-F1D5D62ADC9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b="1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COST OF OPPORTUNITY</a:t>
          </a:r>
        </a:p>
      </dgm:t>
    </dgm:pt>
    <dgm:pt modelId="{05760368-19E5-4D72-ACAF-A221E1BAEF92}" type="parTrans" cxnId="{2123B5ED-7B4B-45E8-924C-9E1C5464B149}">
      <dgm:prSet/>
      <dgm:spPr/>
      <dgm:t>
        <a:bodyPr/>
        <a:lstStyle/>
        <a:p>
          <a:endParaRPr lang="fr-FR"/>
        </a:p>
      </dgm:t>
    </dgm:pt>
    <dgm:pt modelId="{8578B3B2-D35A-4803-BECA-9B0B104E36F9}" type="sibTrans" cxnId="{2123B5ED-7B4B-45E8-924C-9E1C5464B149}">
      <dgm:prSet/>
      <dgm:spPr/>
      <dgm:t>
        <a:bodyPr/>
        <a:lstStyle/>
        <a:p>
          <a:endParaRPr lang="fr-FR"/>
        </a:p>
      </dgm:t>
    </dgm:pt>
    <dgm:pt modelId="{1255C581-73AC-4C04-8AFB-AC9576A80874}" type="pres">
      <dgm:prSet presAssocID="{A9A84294-BD3A-43A2-A8EB-60A039430A1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FC68C7A-8C55-4FAA-A4EC-77D82CC2ADFC}" type="pres">
      <dgm:prSet presAssocID="{963308D9-C5FE-468C-8C05-704E0B06E3B2}" presName="root1" presStyleCnt="0"/>
      <dgm:spPr/>
    </dgm:pt>
    <dgm:pt modelId="{4F6EDD7A-765F-4285-8EBD-780A3FD90CF9}" type="pres">
      <dgm:prSet presAssocID="{963308D9-C5FE-468C-8C05-704E0B06E3B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796C83A-AACA-43AB-9BFE-D042A89FBF8D}" type="pres">
      <dgm:prSet presAssocID="{963308D9-C5FE-468C-8C05-704E0B06E3B2}" presName="level2hierChild" presStyleCnt="0"/>
      <dgm:spPr/>
    </dgm:pt>
    <dgm:pt modelId="{F32705A4-06A5-470E-ACF7-C162C96EA11C}" type="pres">
      <dgm:prSet presAssocID="{38464D26-3F8A-446C-9A19-24A22A70B2EF}" presName="conn2-1" presStyleLbl="parChTrans1D2" presStyleIdx="0" presStyleCnt="2"/>
      <dgm:spPr/>
      <dgm:t>
        <a:bodyPr/>
        <a:lstStyle/>
        <a:p>
          <a:endParaRPr lang="fr-FR"/>
        </a:p>
      </dgm:t>
    </dgm:pt>
    <dgm:pt modelId="{8B0D1C33-66B0-4976-93A4-87069504753E}" type="pres">
      <dgm:prSet presAssocID="{38464D26-3F8A-446C-9A19-24A22A70B2EF}" presName="connTx" presStyleLbl="parChTrans1D2" presStyleIdx="0" presStyleCnt="2"/>
      <dgm:spPr/>
      <dgm:t>
        <a:bodyPr/>
        <a:lstStyle/>
        <a:p>
          <a:endParaRPr lang="fr-FR"/>
        </a:p>
      </dgm:t>
    </dgm:pt>
    <dgm:pt modelId="{4E5BD401-9A24-4769-B5E2-6B143531A002}" type="pres">
      <dgm:prSet presAssocID="{5EE41827-EAC9-4BF8-8A01-FD9D9C96FCC3}" presName="root2" presStyleCnt="0"/>
      <dgm:spPr/>
    </dgm:pt>
    <dgm:pt modelId="{DC4438F2-6D3F-4FEE-B924-EFF7519BC416}" type="pres">
      <dgm:prSet presAssocID="{5EE41827-EAC9-4BF8-8A01-FD9D9C96FCC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AEAD81E-9188-43AE-8CCE-32526EC39410}" type="pres">
      <dgm:prSet presAssocID="{5EE41827-EAC9-4BF8-8A01-FD9D9C96FCC3}" presName="level3hierChild" presStyleCnt="0"/>
      <dgm:spPr/>
    </dgm:pt>
    <dgm:pt modelId="{36F26C5B-9EBA-43F4-9544-BE1FE01E0D4C}" type="pres">
      <dgm:prSet presAssocID="{05760368-19E5-4D72-ACAF-A221E1BAEF92}" presName="conn2-1" presStyleLbl="parChTrans1D2" presStyleIdx="1" presStyleCnt="2"/>
      <dgm:spPr/>
      <dgm:t>
        <a:bodyPr/>
        <a:lstStyle/>
        <a:p>
          <a:endParaRPr lang="fr-FR"/>
        </a:p>
      </dgm:t>
    </dgm:pt>
    <dgm:pt modelId="{EDA81561-C074-4E85-BB64-F59B95306C59}" type="pres">
      <dgm:prSet presAssocID="{05760368-19E5-4D72-ACAF-A221E1BAEF92}" presName="connTx" presStyleLbl="parChTrans1D2" presStyleIdx="1" presStyleCnt="2"/>
      <dgm:spPr/>
      <dgm:t>
        <a:bodyPr/>
        <a:lstStyle/>
        <a:p>
          <a:endParaRPr lang="fr-FR"/>
        </a:p>
      </dgm:t>
    </dgm:pt>
    <dgm:pt modelId="{C4AFF91E-5964-4F08-A85B-003FC288E790}" type="pres">
      <dgm:prSet presAssocID="{37A32752-EA90-4403-8358-F1D5D62ADC9B}" presName="root2" presStyleCnt="0"/>
      <dgm:spPr/>
    </dgm:pt>
    <dgm:pt modelId="{319CD418-4463-4FF7-96D1-C211C2179F1F}" type="pres">
      <dgm:prSet presAssocID="{37A32752-EA90-4403-8358-F1D5D62ADC9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EAAF143-C91F-47E0-94D7-0649FB09B8E4}" type="pres">
      <dgm:prSet presAssocID="{37A32752-EA90-4403-8358-F1D5D62ADC9B}" presName="level3hierChild" presStyleCnt="0"/>
      <dgm:spPr/>
    </dgm:pt>
  </dgm:ptLst>
  <dgm:cxnLst>
    <dgm:cxn modelId="{52D7541E-D04D-4BCE-AC0A-E8195435E473}" srcId="{963308D9-C5FE-468C-8C05-704E0B06E3B2}" destId="{5EE41827-EAC9-4BF8-8A01-FD9D9C96FCC3}" srcOrd="0" destOrd="0" parTransId="{38464D26-3F8A-446C-9A19-24A22A70B2EF}" sibTransId="{A68AAFAA-2A5D-4CB4-B838-4A0E8B9A98B0}"/>
    <dgm:cxn modelId="{FB5C2C4C-8F34-47F3-8881-170B8A82CA70}" type="presOf" srcId="{38464D26-3F8A-446C-9A19-24A22A70B2EF}" destId="{F32705A4-06A5-470E-ACF7-C162C96EA11C}" srcOrd="0" destOrd="0" presId="urn:microsoft.com/office/officeart/2005/8/layout/hierarchy2"/>
    <dgm:cxn modelId="{5EA62C30-0950-481C-828C-1FE8793B976B}" type="presOf" srcId="{38464D26-3F8A-446C-9A19-24A22A70B2EF}" destId="{8B0D1C33-66B0-4976-93A4-87069504753E}" srcOrd="1" destOrd="0" presId="urn:microsoft.com/office/officeart/2005/8/layout/hierarchy2"/>
    <dgm:cxn modelId="{2123B5ED-7B4B-45E8-924C-9E1C5464B149}" srcId="{963308D9-C5FE-468C-8C05-704E0B06E3B2}" destId="{37A32752-EA90-4403-8358-F1D5D62ADC9B}" srcOrd="1" destOrd="0" parTransId="{05760368-19E5-4D72-ACAF-A221E1BAEF92}" sibTransId="{8578B3B2-D35A-4803-BECA-9B0B104E36F9}"/>
    <dgm:cxn modelId="{CBFFE66E-3153-4CC0-9103-0C03E41386ED}" type="presOf" srcId="{05760368-19E5-4D72-ACAF-A221E1BAEF92}" destId="{EDA81561-C074-4E85-BB64-F59B95306C59}" srcOrd="1" destOrd="0" presId="urn:microsoft.com/office/officeart/2005/8/layout/hierarchy2"/>
    <dgm:cxn modelId="{ED32E4C5-43A4-4C66-98A1-6EA6DF3B6FB1}" type="presOf" srcId="{37A32752-EA90-4403-8358-F1D5D62ADC9B}" destId="{319CD418-4463-4FF7-96D1-C211C2179F1F}" srcOrd="0" destOrd="0" presId="urn:microsoft.com/office/officeart/2005/8/layout/hierarchy2"/>
    <dgm:cxn modelId="{636FA6CF-B866-4707-B173-7125DB871E34}" type="presOf" srcId="{05760368-19E5-4D72-ACAF-A221E1BAEF92}" destId="{36F26C5B-9EBA-43F4-9544-BE1FE01E0D4C}" srcOrd="0" destOrd="0" presId="urn:microsoft.com/office/officeart/2005/8/layout/hierarchy2"/>
    <dgm:cxn modelId="{977DE51A-D175-4D34-928F-6E9DE10ACFAF}" type="presOf" srcId="{A9A84294-BD3A-43A2-A8EB-60A039430A14}" destId="{1255C581-73AC-4C04-8AFB-AC9576A80874}" srcOrd="0" destOrd="0" presId="urn:microsoft.com/office/officeart/2005/8/layout/hierarchy2"/>
    <dgm:cxn modelId="{E07E48B8-2120-4A90-959A-0C7CD050B96D}" type="presOf" srcId="{963308D9-C5FE-468C-8C05-704E0B06E3B2}" destId="{4F6EDD7A-765F-4285-8EBD-780A3FD90CF9}" srcOrd="0" destOrd="0" presId="urn:microsoft.com/office/officeart/2005/8/layout/hierarchy2"/>
    <dgm:cxn modelId="{D7858CF4-E3D9-4219-B445-FE26AB5C7D36}" type="presOf" srcId="{5EE41827-EAC9-4BF8-8A01-FD9D9C96FCC3}" destId="{DC4438F2-6D3F-4FEE-B924-EFF7519BC416}" srcOrd="0" destOrd="0" presId="urn:microsoft.com/office/officeart/2005/8/layout/hierarchy2"/>
    <dgm:cxn modelId="{6DB21CCE-2C65-40AB-98E7-FF015D941AB2}" srcId="{A9A84294-BD3A-43A2-A8EB-60A039430A14}" destId="{963308D9-C5FE-468C-8C05-704E0B06E3B2}" srcOrd="0" destOrd="0" parTransId="{61BA5BA4-4016-4439-9DF0-FFB6A94150EC}" sibTransId="{BFD21001-56D0-46A3-9657-55FDC4FB63C2}"/>
    <dgm:cxn modelId="{ACF7A36A-B2FF-4927-9E2A-0040B2E0A3E9}" type="presParOf" srcId="{1255C581-73AC-4C04-8AFB-AC9576A80874}" destId="{1FC68C7A-8C55-4FAA-A4EC-77D82CC2ADFC}" srcOrd="0" destOrd="0" presId="urn:microsoft.com/office/officeart/2005/8/layout/hierarchy2"/>
    <dgm:cxn modelId="{905AA51A-A75E-408E-8D4B-9215F10A243C}" type="presParOf" srcId="{1FC68C7A-8C55-4FAA-A4EC-77D82CC2ADFC}" destId="{4F6EDD7A-765F-4285-8EBD-780A3FD90CF9}" srcOrd="0" destOrd="0" presId="urn:microsoft.com/office/officeart/2005/8/layout/hierarchy2"/>
    <dgm:cxn modelId="{8A1B5A59-B5CD-4560-BFDA-A48068A56FCC}" type="presParOf" srcId="{1FC68C7A-8C55-4FAA-A4EC-77D82CC2ADFC}" destId="{4796C83A-AACA-43AB-9BFE-D042A89FBF8D}" srcOrd="1" destOrd="0" presId="urn:microsoft.com/office/officeart/2005/8/layout/hierarchy2"/>
    <dgm:cxn modelId="{7A7CC9FC-3A76-487A-BACE-A22CB0EA9F8E}" type="presParOf" srcId="{4796C83A-AACA-43AB-9BFE-D042A89FBF8D}" destId="{F32705A4-06A5-470E-ACF7-C162C96EA11C}" srcOrd="0" destOrd="0" presId="urn:microsoft.com/office/officeart/2005/8/layout/hierarchy2"/>
    <dgm:cxn modelId="{A6E8BE28-5A37-452E-9B80-341C33DE2B22}" type="presParOf" srcId="{F32705A4-06A5-470E-ACF7-C162C96EA11C}" destId="{8B0D1C33-66B0-4976-93A4-87069504753E}" srcOrd="0" destOrd="0" presId="urn:microsoft.com/office/officeart/2005/8/layout/hierarchy2"/>
    <dgm:cxn modelId="{BDA30E7F-7B1D-40A0-B10C-FDABB7C2E78F}" type="presParOf" srcId="{4796C83A-AACA-43AB-9BFE-D042A89FBF8D}" destId="{4E5BD401-9A24-4769-B5E2-6B143531A002}" srcOrd="1" destOrd="0" presId="urn:microsoft.com/office/officeart/2005/8/layout/hierarchy2"/>
    <dgm:cxn modelId="{FACEC6BE-AB6F-4481-BB9E-4A4C79242FDF}" type="presParOf" srcId="{4E5BD401-9A24-4769-B5E2-6B143531A002}" destId="{DC4438F2-6D3F-4FEE-B924-EFF7519BC416}" srcOrd="0" destOrd="0" presId="urn:microsoft.com/office/officeart/2005/8/layout/hierarchy2"/>
    <dgm:cxn modelId="{11818852-BD9A-4FF3-AFDA-217F01F5BE1A}" type="presParOf" srcId="{4E5BD401-9A24-4769-B5E2-6B143531A002}" destId="{EAEAD81E-9188-43AE-8CCE-32526EC39410}" srcOrd="1" destOrd="0" presId="urn:microsoft.com/office/officeart/2005/8/layout/hierarchy2"/>
    <dgm:cxn modelId="{7CB1DAFF-60B7-4D9B-88A5-03F305892714}" type="presParOf" srcId="{4796C83A-AACA-43AB-9BFE-D042A89FBF8D}" destId="{36F26C5B-9EBA-43F4-9544-BE1FE01E0D4C}" srcOrd="2" destOrd="0" presId="urn:microsoft.com/office/officeart/2005/8/layout/hierarchy2"/>
    <dgm:cxn modelId="{C64F6179-A804-4B62-9B2D-901DECFAB379}" type="presParOf" srcId="{36F26C5B-9EBA-43F4-9544-BE1FE01E0D4C}" destId="{EDA81561-C074-4E85-BB64-F59B95306C59}" srcOrd="0" destOrd="0" presId="urn:microsoft.com/office/officeart/2005/8/layout/hierarchy2"/>
    <dgm:cxn modelId="{C7E48836-2A90-40DB-8250-AE866066ED6A}" type="presParOf" srcId="{4796C83A-AACA-43AB-9BFE-D042A89FBF8D}" destId="{C4AFF91E-5964-4F08-A85B-003FC288E790}" srcOrd="3" destOrd="0" presId="urn:microsoft.com/office/officeart/2005/8/layout/hierarchy2"/>
    <dgm:cxn modelId="{401DBF39-093B-45CF-99CF-096333E229CE}" type="presParOf" srcId="{C4AFF91E-5964-4F08-A85B-003FC288E790}" destId="{319CD418-4463-4FF7-96D1-C211C2179F1F}" srcOrd="0" destOrd="0" presId="urn:microsoft.com/office/officeart/2005/8/layout/hierarchy2"/>
    <dgm:cxn modelId="{AA675E90-DF3A-49A5-9BFE-88EF86CDDA65}" type="presParOf" srcId="{C4AFF91E-5964-4F08-A85B-003FC288E790}" destId="{FEAAF143-C91F-47E0-94D7-0649FB09B8E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49B6D1-8903-4CF9-BF8D-0A11B2B55AA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</dgm:pt>
    <dgm:pt modelId="{91455A6C-CC55-40AB-82F3-D27AC767E0A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Socially</a:t>
          </a:r>
          <a:r>
            <a:rPr kumimoji="0" lang="nl-BE" alt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Responsible</a:t>
          </a:r>
          <a:endParaRPr kumimoji="0" lang="nl-BE" altLang="fr-FR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Care</a:t>
          </a:r>
          <a:endParaRPr kumimoji="0" lang="nl-NL" altLang="fr-FR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40FBFB47-F2EB-4814-9D92-A6584BB5AB07}" type="parTrans" cxnId="{E6E87BD9-907A-4FE5-8377-510F6D5A66DA}">
      <dgm:prSet/>
      <dgm:spPr/>
      <dgm:t>
        <a:bodyPr/>
        <a:lstStyle/>
        <a:p>
          <a:endParaRPr lang="fr-FR"/>
        </a:p>
      </dgm:t>
    </dgm:pt>
    <dgm:pt modelId="{191F6BFA-E306-441D-AF1D-38340A3A2B9B}" type="sibTrans" cxnId="{E6E87BD9-907A-4FE5-8377-510F6D5A66DA}">
      <dgm:prSet/>
      <dgm:spPr/>
      <dgm:t>
        <a:bodyPr/>
        <a:lstStyle/>
        <a:p>
          <a:endParaRPr lang="fr-FR"/>
        </a:p>
      </dgm:t>
    </dgm:pt>
    <dgm:pt modelId="{ACC8E987-32B0-4B8B-A469-82FD1E46D4A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Quality</a:t>
          </a:r>
          <a:endParaRPr kumimoji="0" lang="nl-NL" altLang="fr-FR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44B2CDD-80C3-4AF7-BC74-8ACF2AC073DF}" type="parTrans" cxnId="{10B4C527-793B-45DE-A253-308033DEAA7C}">
      <dgm:prSet/>
      <dgm:spPr/>
      <dgm:t>
        <a:bodyPr/>
        <a:lstStyle/>
        <a:p>
          <a:endParaRPr lang="fr-FR"/>
        </a:p>
      </dgm:t>
    </dgm:pt>
    <dgm:pt modelId="{56709F81-A5E6-4E6F-BCAD-E6022E8A675D}" type="sibTrans" cxnId="{10B4C527-793B-45DE-A253-308033DEAA7C}">
      <dgm:prSet/>
      <dgm:spPr/>
      <dgm:t>
        <a:bodyPr/>
        <a:lstStyle/>
        <a:p>
          <a:endParaRPr lang="fr-FR"/>
        </a:p>
      </dgm:t>
    </dgm:pt>
    <dgm:pt modelId="{FCA3A53D-0B97-46A1-9A43-D257184590F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Perfor-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mance</a:t>
          </a:r>
          <a:endParaRPr kumimoji="0" lang="nl-NL" altLang="fr-FR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F6A540FC-F1E4-4196-9C6C-9227E5BE4493}" type="parTrans" cxnId="{85F1AC0E-B70A-4F4D-AC60-AEE606DC337E}">
      <dgm:prSet/>
      <dgm:spPr/>
      <dgm:t>
        <a:bodyPr/>
        <a:lstStyle/>
        <a:p>
          <a:endParaRPr lang="fr-FR"/>
        </a:p>
      </dgm:t>
    </dgm:pt>
    <dgm:pt modelId="{38A4A9C5-C9A0-46D0-A74D-F50D380FE336}" type="sibTrans" cxnId="{85F1AC0E-B70A-4F4D-AC60-AEE606DC337E}">
      <dgm:prSet/>
      <dgm:spPr/>
      <dgm:t>
        <a:bodyPr/>
        <a:lstStyle/>
        <a:p>
          <a:endParaRPr lang="fr-FR"/>
        </a:p>
      </dgm:t>
    </dgm:pt>
    <dgm:pt modelId="{AB56A5A5-FA69-4E30-B07F-1DEFCB70F7C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Justice</a:t>
          </a:r>
          <a:endParaRPr kumimoji="0" lang="nl-NL" altLang="fr-FR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596E87B-E931-4E3E-AF2F-A2BC205F7F1F}" type="parTrans" cxnId="{A11FABA0-E8B8-4303-BA23-918E712E8502}">
      <dgm:prSet/>
      <dgm:spPr/>
      <dgm:t>
        <a:bodyPr/>
        <a:lstStyle/>
        <a:p>
          <a:endParaRPr lang="fr-FR"/>
        </a:p>
      </dgm:t>
    </dgm:pt>
    <dgm:pt modelId="{588C63C4-473B-42F9-8887-89901446A325}" type="sibTrans" cxnId="{A11FABA0-E8B8-4303-BA23-918E712E8502}">
      <dgm:prSet/>
      <dgm:spPr/>
      <dgm:t>
        <a:bodyPr/>
        <a:lstStyle/>
        <a:p>
          <a:endParaRPr lang="fr-FR"/>
        </a:p>
      </dgm:t>
    </dgm:pt>
    <dgm:pt modelId="{B2F72B64-9453-4651-A128-5C62887F6F3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Relevance</a:t>
          </a:r>
          <a:endParaRPr kumimoji="0" lang="nl-NL" altLang="fr-FR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2BB5E369-2AB2-4E50-A516-5AE796BBC36D}" type="parTrans" cxnId="{3C198A9F-C912-46F6-929B-D9B91AF4585F}">
      <dgm:prSet/>
      <dgm:spPr/>
      <dgm:t>
        <a:bodyPr/>
        <a:lstStyle/>
        <a:p>
          <a:endParaRPr lang="fr-FR"/>
        </a:p>
      </dgm:t>
    </dgm:pt>
    <dgm:pt modelId="{5D6A5567-9B5D-4550-A1AE-C363959D431E}" type="sibTrans" cxnId="{3C198A9F-C912-46F6-929B-D9B91AF4585F}">
      <dgm:prSet/>
      <dgm:spPr/>
      <dgm:t>
        <a:bodyPr/>
        <a:lstStyle/>
        <a:p>
          <a:endParaRPr lang="fr-FR"/>
        </a:p>
      </dgm:t>
    </dgm:pt>
    <dgm:pt modelId="{E0131C4E-982D-49AC-8593-858884748FC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Acces-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sibility</a:t>
          </a:r>
          <a:endParaRPr kumimoji="0" lang="nl-NL" altLang="fr-FR" sz="16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54A9588D-DC43-4480-804F-CBA4D59BF505}" type="parTrans" cxnId="{8DC0AB1A-DC72-46C5-8C2C-A6535335DE5E}">
      <dgm:prSet/>
      <dgm:spPr/>
      <dgm:t>
        <a:bodyPr/>
        <a:lstStyle/>
        <a:p>
          <a:endParaRPr lang="fr-FR"/>
        </a:p>
      </dgm:t>
    </dgm:pt>
    <dgm:pt modelId="{05F09616-435B-46F9-AEE9-BBFBB728487D}" type="sibTrans" cxnId="{8DC0AB1A-DC72-46C5-8C2C-A6535335DE5E}">
      <dgm:prSet/>
      <dgm:spPr/>
      <dgm:t>
        <a:bodyPr/>
        <a:lstStyle/>
        <a:p>
          <a:endParaRPr lang="fr-FR"/>
        </a:p>
      </dgm:t>
    </dgm:pt>
    <dgm:pt modelId="{65716B51-C1DD-4FC4-BADC-F536F9DE5C97}" type="pres">
      <dgm:prSet presAssocID="{9549B6D1-8903-4CF9-BF8D-0A11B2B55AA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CBB226-21AC-4D77-BBF8-BD6ADC2C0F79}" type="pres">
      <dgm:prSet presAssocID="{91455A6C-CC55-40AB-82F3-D27AC767E0AF}" presName="hierRoot1" presStyleCnt="0"/>
      <dgm:spPr/>
    </dgm:pt>
    <dgm:pt modelId="{CD6A7FC7-F9B1-4E51-B7E4-2E349EE539DD}" type="pres">
      <dgm:prSet presAssocID="{91455A6C-CC55-40AB-82F3-D27AC767E0AF}" presName="composite" presStyleCnt="0"/>
      <dgm:spPr/>
    </dgm:pt>
    <dgm:pt modelId="{0A1DCA37-BA3B-4C1D-9EA0-B0026653A7AF}" type="pres">
      <dgm:prSet presAssocID="{91455A6C-CC55-40AB-82F3-D27AC767E0AF}" presName="background" presStyleLbl="node0" presStyleIdx="0" presStyleCnt="1"/>
      <dgm:spPr/>
    </dgm:pt>
    <dgm:pt modelId="{191AAE1D-B729-4ADD-AA84-B4DC9BF058F4}" type="pres">
      <dgm:prSet presAssocID="{91455A6C-CC55-40AB-82F3-D27AC767E0AF}" presName="text" presStyleLbl="fgAcc0" presStyleIdx="0" presStyleCnt="1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A7823AD-9BE6-4B9C-9FE1-ECA7D6448D92}" type="pres">
      <dgm:prSet presAssocID="{91455A6C-CC55-40AB-82F3-D27AC767E0AF}" presName="hierChild2" presStyleCnt="0"/>
      <dgm:spPr/>
    </dgm:pt>
    <dgm:pt modelId="{B7977035-5CB7-42E0-A976-5D876B8E0FE7}" type="pres">
      <dgm:prSet presAssocID="{244B2CDD-80C3-4AF7-BC74-8ACF2AC073DF}" presName="Name10" presStyleLbl="parChTrans1D2" presStyleIdx="0" presStyleCnt="5"/>
      <dgm:spPr/>
      <dgm:t>
        <a:bodyPr/>
        <a:lstStyle/>
        <a:p>
          <a:endParaRPr lang="fr-FR"/>
        </a:p>
      </dgm:t>
    </dgm:pt>
    <dgm:pt modelId="{FC270A72-BB99-4918-A141-1926B1323019}" type="pres">
      <dgm:prSet presAssocID="{ACC8E987-32B0-4B8B-A469-82FD1E46D4A3}" presName="hierRoot2" presStyleCnt="0"/>
      <dgm:spPr/>
    </dgm:pt>
    <dgm:pt modelId="{1FFE5D8A-0D13-47EB-8BC5-784088C65EFB}" type="pres">
      <dgm:prSet presAssocID="{ACC8E987-32B0-4B8B-A469-82FD1E46D4A3}" presName="composite2" presStyleCnt="0"/>
      <dgm:spPr/>
    </dgm:pt>
    <dgm:pt modelId="{DF420229-E417-4AA8-BF68-5E0B8AC9A6A5}" type="pres">
      <dgm:prSet presAssocID="{ACC8E987-32B0-4B8B-A469-82FD1E46D4A3}" presName="background2" presStyleLbl="node2" presStyleIdx="0" presStyleCnt="5"/>
      <dgm:spPr/>
    </dgm:pt>
    <dgm:pt modelId="{414D90BC-AEA4-4C75-BA52-575B47CD8F8B}" type="pres">
      <dgm:prSet presAssocID="{ACC8E987-32B0-4B8B-A469-82FD1E46D4A3}" presName="text2" presStyleLbl="fgAcc2" presStyleIdx="0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9097977-365C-42B7-B415-C3CB6ED64761}" type="pres">
      <dgm:prSet presAssocID="{ACC8E987-32B0-4B8B-A469-82FD1E46D4A3}" presName="hierChild3" presStyleCnt="0"/>
      <dgm:spPr/>
    </dgm:pt>
    <dgm:pt modelId="{5477570D-572C-4843-BF37-E2609E407525}" type="pres">
      <dgm:prSet presAssocID="{F6A540FC-F1E4-4196-9C6C-9227E5BE4493}" presName="Name10" presStyleLbl="parChTrans1D2" presStyleIdx="1" presStyleCnt="5"/>
      <dgm:spPr/>
      <dgm:t>
        <a:bodyPr/>
        <a:lstStyle/>
        <a:p>
          <a:endParaRPr lang="fr-FR"/>
        </a:p>
      </dgm:t>
    </dgm:pt>
    <dgm:pt modelId="{83F84E63-F0D5-4280-80B8-CF52DD883D83}" type="pres">
      <dgm:prSet presAssocID="{FCA3A53D-0B97-46A1-9A43-D257184590F8}" presName="hierRoot2" presStyleCnt="0"/>
      <dgm:spPr/>
    </dgm:pt>
    <dgm:pt modelId="{2A5A7450-53E8-488E-9FB0-11539EA79BD0}" type="pres">
      <dgm:prSet presAssocID="{FCA3A53D-0B97-46A1-9A43-D257184590F8}" presName="composite2" presStyleCnt="0"/>
      <dgm:spPr/>
    </dgm:pt>
    <dgm:pt modelId="{46B43F28-0AF5-4854-80DB-020FBB78C394}" type="pres">
      <dgm:prSet presAssocID="{FCA3A53D-0B97-46A1-9A43-D257184590F8}" presName="background2" presStyleLbl="node2" presStyleIdx="1" presStyleCnt="5"/>
      <dgm:spPr/>
    </dgm:pt>
    <dgm:pt modelId="{9676493C-02F6-4FCF-A251-D3E5980CF47F}" type="pres">
      <dgm:prSet presAssocID="{FCA3A53D-0B97-46A1-9A43-D257184590F8}" presName="text2" presStyleLbl="fgAcc2" presStyleIdx="1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344AA96-B5B2-430C-AFAE-D390D7F0923B}" type="pres">
      <dgm:prSet presAssocID="{FCA3A53D-0B97-46A1-9A43-D257184590F8}" presName="hierChild3" presStyleCnt="0"/>
      <dgm:spPr/>
    </dgm:pt>
    <dgm:pt modelId="{2D3F377D-74EE-46DD-839C-9C2680154B19}" type="pres">
      <dgm:prSet presAssocID="{E596E87B-E931-4E3E-AF2F-A2BC205F7F1F}" presName="Name10" presStyleLbl="parChTrans1D2" presStyleIdx="2" presStyleCnt="5"/>
      <dgm:spPr/>
      <dgm:t>
        <a:bodyPr/>
        <a:lstStyle/>
        <a:p>
          <a:endParaRPr lang="fr-FR"/>
        </a:p>
      </dgm:t>
    </dgm:pt>
    <dgm:pt modelId="{5BAFF6D8-E2E9-49FE-87D7-11FB63CE3C4E}" type="pres">
      <dgm:prSet presAssocID="{AB56A5A5-FA69-4E30-B07F-1DEFCB70F7C8}" presName="hierRoot2" presStyleCnt="0"/>
      <dgm:spPr/>
    </dgm:pt>
    <dgm:pt modelId="{28815E94-020A-458A-91A2-E27C22F202B3}" type="pres">
      <dgm:prSet presAssocID="{AB56A5A5-FA69-4E30-B07F-1DEFCB70F7C8}" presName="composite2" presStyleCnt="0"/>
      <dgm:spPr/>
    </dgm:pt>
    <dgm:pt modelId="{69DB7320-E108-4180-A854-99C16E5F74B1}" type="pres">
      <dgm:prSet presAssocID="{AB56A5A5-FA69-4E30-B07F-1DEFCB70F7C8}" presName="background2" presStyleLbl="node2" presStyleIdx="2" presStyleCnt="5"/>
      <dgm:spPr/>
    </dgm:pt>
    <dgm:pt modelId="{179756B1-32F9-42F9-8FF9-4ECFF00DFFC8}" type="pres">
      <dgm:prSet presAssocID="{AB56A5A5-FA69-4E30-B07F-1DEFCB70F7C8}" presName="text2" presStyleLbl="fgAcc2" presStyleIdx="2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BAE71CF-1A06-4318-89C9-87905EE93C35}" type="pres">
      <dgm:prSet presAssocID="{AB56A5A5-FA69-4E30-B07F-1DEFCB70F7C8}" presName="hierChild3" presStyleCnt="0"/>
      <dgm:spPr/>
    </dgm:pt>
    <dgm:pt modelId="{9814BD5B-C8B2-4A8D-861C-1079A12C3B2D}" type="pres">
      <dgm:prSet presAssocID="{2BB5E369-2AB2-4E50-A516-5AE796BBC36D}" presName="Name10" presStyleLbl="parChTrans1D2" presStyleIdx="3" presStyleCnt="5"/>
      <dgm:spPr/>
      <dgm:t>
        <a:bodyPr/>
        <a:lstStyle/>
        <a:p>
          <a:endParaRPr lang="fr-FR"/>
        </a:p>
      </dgm:t>
    </dgm:pt>
    <dgm:pt modelId="{E9384EBE-DE43-4160-ABF7-95FD3532FC05}" type="pres">
      <dgm:prSet presAssocID="{B2F72B64-9453-4651-A128-5C62887F6F34}" presName="hierRoot2" presStyleCnt="0"/>
      <dgm:spPr/>
    </dgm:pt>
    <dgm:pt modelId="{E6E661AE-65B7-4E46-A8D8-0C4173070054}" type="pres">
      <dgm:prSet presAssocID="{B2F72B64-9453-4651-A128-5C62887F6F34}" presName="composite2" presStyleCnt="0"/>
      <dgm:spPr/>
    </dgm:pt>
    <dgm:pt modelId="{F44F4281-CE7F-4128-88A1-9ED46F9D0A08}" type="pres">
      <dgm:prSet presAssocID="{B2F72B64-9453-4651-A128-5C62887F6F34}" presName="background2" presStyleLbl="node2" presStyleIdx="3" presStyleCnt="5"/>
      <dgm:spPr/>
    </dgm:pt>
    <dgm:pt modelId="{596DC14B-443E-4AC1-866C-D9C26343FA06}" type="pres">
      <dgm:prSet presAssocID="{B2F72B64-9453-4651-A128-5C62887F6F34}" presName="text2" presStyleLbl="fgAcc2" presStyleIdx="3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7F75A57-D4EB-4259-B03B-33580598BDBB}" type="pres">
      <dgm:prSet presAssocID="{B2F72B64-9453-4651-A128-5C62887F6F34}" presName="hierChild3" presStyleCnt="0"/>
      <dgm:spPr/>
    </dgm:pt>
    <dgm:pt modelId="{7E448DB4-8F02-46A5-BE9E-AEF4AFB64021}" type="pres">
      <dgm:prSet presAssocID="{54A9588D-DC43-4480-804F-CBA4D59BF505}" presName="Name10" presStyleLbl="parChTrans1D2" presStyleIdx="4" presStyleCnt="5"/>
      <dgm:spPr/>
      <dgm:t>
        <a:bodyPr/>
        <a:lstStyle/>
        <a:p>
          <a:endParaRPr lang="fr-FR"/>
        </a:p>
      </dgm:t>
    </dgm:pt>
    <dgm:pt modelId="{9D6C4145-9DDC-4203-A6C5-9FBCBA71D296}" type="pres">
      <dgm:prSet presAssocID="{E0131C4E-982D-49AC-8593-858884748FCB}" presName="hierRoot2" presStyleCnt="0"/>
      <dgm:spPr/>
    </dgm:pt>
    <dgm:pt modelId="{1DE295E9-A2F7-431E-B54E-ABF0C87C4759}" type="pres">
      <dgm:prSet presAssocID="{E0131C4E-982D-49AC-8593-858884748FCB}" presName="composite2" presStyleCnt="0"/>
      <dgm:spPr/>
    </dgm:pt>
    <dgm:pt modelId="{32CB607B-5EDF-4515-B9AE-1993FD322785}" type="pres">
      <dgm:prSet presAssocID="{E0131C4E-982D-49AC-8593-858884748FCB}" presName="background2" presStyleLbl="node2" presStyleIdx="4" presStyleCnt="5"/>
      <dgm:spPr/>
    </dgm:pt>
    <dgm:pt modelId="{03728C7E-72BE-4D7F-BD9B-7001FDF6A5FF}" type="pres">
      <dgm:prSet presAssocID="{E0131C4E-982D-49AC-8593-858884748FCB}" presName="text2" presStyleLbl="fgAcc2" presStyleIdx="4" presStyleCnt="5" custScaleX="12385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D2573DF-12ED-4173-B474-A57161B60A36}" type="pres">
      <dgm:prSet presAssocID="{E0131C4E-982D-49AC-8593-858884748FCB}" presName="hierChild3" presStyleCnt="0"/>
      <dgm:spPr/>
    </dgm:pt>
  </dgm:ptLst>
  <dgm:cxnLst>
    <dgm:cxn modelId="{DE03EF85-1A02-4A75-A0AF-287FBC26F421}" type="presOf" srcId="{B2F72B64-9453-4651-A128-5C62887F6F34}" destId="{596DC14B-443E-4AC1-866C-D9C26343FA06}" srcOrd="0" destOrd="0" presId="urn:microsoft.com/office/officeart/2005/8/layout/hierarchy1"/>
    <dgm:cxn modelId="{85F1AC0E-B70A-4F4D-AC60-AEE606DC337E}" srcId="{91455A6C-CC55-40AB-82F3-D27AC767E0AF}" destId="{FCA3A53D-0B97-46A1-9A43-D257184590F8}" srcOrd="1" destOrd="0" parTransId="{F6A540FC-F1E4-4196-9C6C-9227E5BE4493}" sibTransId="{38A4A9C5-C9A0-46D0-A74D-F50D380FE336}"/>
    <dgm:cxn modelId="{A3DD7087-99FD-48B0-8788-79EBD8010F08}" type="presOf" srcId="{FCA3A53D-0B97-46A1-9A43-D257184590F8}" destId="{9676493C-02F6-4FCF-A251-D3E5980CF47F}" srcOrd="0" destOrd="0" presId="urn:microsoft.com/office/officeart/2005/8/layout/hierarchy1"/>
    <dgm:cxn modelId="{8DC0AB1A-DC72-46C5-8C2C-A6535335DE5E}" srcId="{91455A6C-CC55-40AB-82F3-D27AC767E0AF}" destId="{E0131C4E-982D-49AC-8593-858884748FCB}" srcOrd="4" destOrd="0" parTransId="{54A9588D-DC43-4480-804F-CBA4D59BF505}" sibTransId="{05F09616-435B-46F9-AEE9-BBFBB728487D}"/>
    <dgm:cxn modelId="{E6E87BD9-907A-4FE5-8377-510F6D5A66DA}" srcId="{9549B6D1-8903-4CF9-BF8D-0A11B2B55AA2}" destId="{91455A6C-CC55-40AB-82F3-D27AC767E0AF}" srcOrd="0" destOrd="0" parTransId="{40FBFB47-F2EB-4814-9D92-A6584BB5AB07}" sibTransId="{191F6BFA-E306-441D-AF1D-38340A3A2B9B}"/>
    <dgm:cxn modelId="{F7942E19-5B72-4945-BDF4-A02AB0FD2EED}" type="presOf" srcId="{9549B6D1-8903-4CF9-BF8D-0A11B2B55AA2}" destId="{65716B51-C1DD-4FC4-BADC-F536F9DE5C97}" srcOrd="0" destOrd="0" presId="urn:microsoft.com/office/officeart/2005/8/layout/hierarchy1"/>
    <dgm:cxn modelId="{1A815742-ACB8-4B23-8C14-7464BB36CA89}" type="presOf" srcId="{244B2CDD-80C3-4AF7-BC74-8ACF2AC073DF}" destId="{B7977035-5CB7-42E0-A976-5D876B8E0FE7}" srcOrd="0" destOrd="0" presId="urn:microsoft.com/office/officeart/2005/8/layout/hierarchy1"/>
    <dgm:cxn modelId="{BFC001BE-4A7A-4AE4-862C-702E8E6D4A80}" type="presOf" srcId="{E596E87B-E931-4E3E-AF2F-A2BC205F7F1F}" destId="{2D3F377D-74EE-46DD-839C-9C2680154B19}" srcOrd="0" destOrd="0" presId="urn:microsoft.com/office/officeart/2005/8/layout/hierarchy1"/>
    <dgm:cxn modelId="{B481EBBB-AFE8-49CC-BDB8-19740CC4D6B7}" type="presOf" srcId="{91455A6C-CC55-40AB-82F3-D27AC767E0AF}" destId="{191AAE1D-B729-4ADD-AA84-B4DC9BF058F4}" srcOrd="0" destOrd="0" presId="urn:microsoft.com/office/officeart/2005/8/layout/hierarchy1"/>
    <dgm:cxn modelId="{7A4C6374-47F0-4DFF-944A-2F2FA3051210}" type="presOf" srcId="{AB56A5A5-FA69-4E30-B07F-1DEFCB70F7C8}" destId="{179756B1-32F9-42F9-8FF9-4ECFF00DFFC8}" srcOrd="0" destOrd="0" presId="urn:microsoft.com/office/officeart/2005/8/layout/hierarchy1"/>
    <dgm:cxn modelId="{10B4C527-793B-45DE-A253-308033DEAA7C}" srcId="{91455A6C-CC55-40AB-82F3-D27AC767E0AF}" destId="{ACC8E987-32B0-4B8B-A469-82FD1E46D4A3}" srcOrd="0" destOrd="0" parTransId="{244B2CDD-80C3-4AF7-BC74-8ACF2AC073DF}" sibTransId="{56709F81-A5E6-4E6F-BCAD-E6022E8A675D}"/>
    <dgm:cxn modelId="{A11FABA0-E8B8-4303-BA23-918E712E8502}" srcId="{91455A6C-CC55-40AB-82F3-D27AC767E0AF}" destId="{AB56A5A5-FA69-4E30-B07F-1DEFCB70F7C8}" srcOrd="2" destOrd="0" parTransId="{E596E87B-E931-4E3E-AF2F-A2BC205F7F1F}" sibTransId="{588C63C4-473B-42F9-8887-89901446A325}"/>
    <dgm:cxn modelId="{05EC4042-6EA3-4F1A-A74E-BAE54B6F3F68}" type="presOf" srcId="{E0131C4E-982D-49AC-8593-858884748FCB}" destId="{03728C7E-72BE-4D7F-BD9B-7001FDF6A5FF}" srcOrd="0" destOrd="0" presId="urn:microsoft.com/office/officeart/2005/8/layout/hierarchy1"/>
    <dgm:cxn modelId="{E09FD126-2C78-4A13-A085-19F55728FF1A}" type="presOf" srcId="{2BB5E369-2AB2-4E50-A516-5AE796BBC36D}" destId="{9814BD5B-C8B2-4A8D-861C-1079A12C3B2D}" srcOrd="0" destOrd="0" presId="urn:microsoft.com/office/officeart/2005/8/layout/hierarchy1"/>
    <dgm:cxn modelId="{B23E5795-325A-48E7-8FD6-E9D276AF2FFF}" type="presOf" srcId="{54A9588D-DC43-4480-804F-CBA4D59BF505}" destId="{7E448DB4-8F02-46A5-BE9E-AEF4AFB64021}" srcOrd="0" destOrd="0" presId="urn:microsoft.com/office/officeart/2005/8/layout/hierarchy1"/>
    <dgm:cxn modelId="{600E6958-D197-4A16-AEFF-29B9607299D3}" type="presOf" srcId="{F6A540FC-F1E4-4196-9C6C-9227E5BE4493}" destId="{5477570D-572C-4843-BF37-E2609E407525}" srcOrd="0" destOrd="0" presId="urn:microsoft.com/office/officeart/2005/8/layout/hierarchy1"/>
    <dgm:cxn modelId="{3C198A9F-C912-46F6-929B-D9B91AF4585F}" srcId="{91455A6C-CC55-40AB-82F3-D27AC767E0AF}" destId="{B2F72B64-9453-4651-A128-5C62887F6F34}" srcOrd="3" destOrd="0" parTransId="{2BB5E369-2AB2-4E50-A516-5AE796BBC36D}" sibTransId="{5D6A5567-9B5D-4550-A1AE-C363959D431E}"/>
    <dgm:cxn modelId="{4E5886A6-6BD6-4C06-865B-1184BC54A152}" type="presOf" srcId="{ACC8E987-32B0-4B8B-A469-82FD1E46D4A3}" destId="{414D90BC-AEA4-4C75-BA52-575B47CD8F8B}" srcOrd="0" destOrd="0" presId="urn:microsoft.com/office/officeart/2005/8/layout/hierarchy1"/>
    <dgm:cxn modelId="{50506C29-CE41-4037-A010-218C03ACE974}" type="presParOf" srcId="{65716B51-C1DD-4FC4-BADC-F536F9DE5C97}" destId="{B3CBB226-21AC-4D77-BBF8-BD6ADC2C0F79}" srcOrd="0" destOrd="0" presId="urn:microsoft.com/office/officeart/2005/8/layout/hierarchy1"/>
    <dgm:cxn modelId="{25333B91-8DDA-4163-94B7-5876DE68209E}" type="presParOf" srcId="{B3CBB226-21AC-4D77-BBF8-BD6ADC2C0F79}" destId="{CD6A7FC7-F9B1-4E51-B7E4-2E349EE539DD}" srcOrd="0" destOrd="0" presId="urn:microsoft.com/office/officeart/2005/8/layout/hierarchy1"/>
    <dgm:cxn modelId="{6FECAC22-157B-46C6-97EA-14F3DC38CAD5}" type="presParOf" srcId="{CD6A7FC7-F9B1-4E51-B7E4-2E349EE539DD}" destId="{0A1DCA37-BA3B-4C1D-9EA0-B0026653A7AF}" srcOrd="0" destOrd="0" presId="urn:microsoft.com/office/officeart/2005/8/layout/hierarchy1"/>
    <dgm:cxn modelId="{F4B18214-8069-4BC6-A01D-17A1E1975CDC}" type="presParOf" srcId="{CD6A7FC7-F9B1-4E51-B7E4-2E349EE539DD}" destId="{191AAE1D-B729-4ADD-AA84-B4DC9BF058F4}" srcOrd="1" destOrd="0" presId="urn:microsoft.com/office/officeart/2005/8/layout/hierarchy1"/>
    <dgm:cxn modelId="{61E075C8-DDED-454E-8DB1-7A9892038783}" type="presParOf" srcId="{B3CBB226-21AC-4D77-BBF8-BD6ADC2C0F79}" destId="{FA7823AD-9BE6-4B9C-9FE1-ECA7D6448D92}" srcOrd="1" destOrd="0" presId="urn:microsoft.com/office/officeart/2005/8/layout/hierarchy1"/>
    <dgm:cxn modelId="{D009E971-6C4C-4A86-ABA0-B9D23601B25A}" type="presParOf" srcId="{FA7823AD-9BE6-4B9C-9FE1-ECA7D6448D92}" destId="{B7977035-5CB7-42E0-A976-5D876B8E0FE7}" srcOrd="0" destOrd="0" presId="urn:microsoft.com/office/officeart/2005/8/layout/hierarchy1"/>
    <dgm:cxn modelId="{C8877007-FCF2-465C-A114-8185AC33C9CD}" type="presParOf" srcId="{FA7823AD-9BE6-4B9C-9FE1-ECA7D6448D92}" destId="{FC270A72-BB99-4918-A141-1926B1323019}" srcOrd="1" destOrd="0" presId="urn:microsoft.com/office/officeart/2005/8/layout/hierarchy1"/>
    <dgm:cxn modelId="{6A9DFBD8-F075-4B75-9CCA-99E9C4657E1D}" type="presParOf" srcId="{FC270A72-BB99-4918-A141-1926B1323019}" destId="{1FFE5D8A-0D13-47EB-8BC5-784088C65EFB}" srcOrd="0" destOrd="0" presId="urn:microsoft.com/office/officeart/2005/8/layout/hierarchy1"/>
    <dgm:cxn modelId="{C0BFB119-9972-4806-BF3D-43FDF6924F20}" type="presParOf" srcId="{1FFE5D8A-0D13-47EB-8BC5-784088C65EFB}" destId="{DF420229-E417-4AA8-BF68-5E0B8AC9A6A5}" srcOrd="0" destOrd="0" presId="urn:microsoft.com/office/officeart/2005/8/layout/hierarchy1"/>
    <dgm:cxn modelId="{70764E8A-A590-49C8-8FDA-6B1AC76FC94C}" type="presParOf" srcId="{1FFE5D8A-0D13-47EB-8BC5-784088C65EFB}" destId="{414D90BC-AEA4-4C75-BA52-575B47CD8F8B}" srcOrd="1" destOrd="0" presId="urn:microsoft.com/office/officeart/2005/8/layout/hierarchy1"/>
    <dgm:cxn modelId="{D3680106-0DFD-498A-A71C-BC859DA181EA}" type="presParOf" srcId="{FC270A72-BB99-4918-A141-1926B1323019}" destId="{F9097977-365C-42B7-B415-C3CB6ED64761}" srcOrd="1" destOrd="0" presId="urn:microsoft.com/office/officeart/2005/8/layout/hierarchy1"/>
    <dgm:cxn modelId="{F7109A5F-5929-4E76-9B31-A13A77ACD230}" type="presParOf" srcId="{FA7823AD-9BE6-4B9C-9FE1-ECA7D6448D92}" destId="{5477570D-572C-4843-BF37-E2609E407525}" srcOrd="2" destOrd="0" presId="urn:microsoft.com/office/officeart/2005/8/layout/hierarchy1"/>
    <dgm:cxn modelId="{6D925A28-49B5-4111-BB77-C56090566091}" type="presParOf" srcId="{FA7823AD-9BE6-4B9C-9FE1-ECA7D6448D92}" destId="{83F84E63-F0D5-4280-80B8-CF52DD883D83}" srcOrd="3" destOrd="0" presId="urn:microsoft.com/office/officeart/2005/8/layout/hierarchy1"/>
    <dgm:cxn modelId="{4BDC3542-B158-48D5-A0D5-4341F051B390}" type="presParOf" srcId="{83F84E63-F0D5-4280-80B8-CF52DD883D83}" destId="{2A5A7450-53E8-488E-9FB0-11539EA79BD0}" srcOrd="0" destOrd="0" presId="urn:microsoft.com/office/officeart/2005/8/layout/hierarchy1"/>
    <dgm:cxn modelId="{4175B64F-CE05-497C-ADB8-FE073EEE9FED}" type="presParOf" srcId="{2A5A7450-53E8-488E-9FB0-11539EA79BD0}" destId="{46B43F28-0AF5-4854-80DB-020FBB78C394}" srcOrd="0" destOrd="0" presId="urn:microsoft.com/office/officeart/2005/8/layout/hierarchy1"/>
    <dgm:cxn modelId="{C1198850-B4E5-41EF-8B48-8453BE0393F3}" type="presParOf" srcId="{2A5A7450-53E8-488E-9FB0-11539EA79BD0}" destId="{9676493C-02F6-4FCF-A251-D3E5980CF47F}" srcOrd="1" destOrd="0" presId="urn:microsoft.com/office/officeart/2005/8/layout/hierarchy1"/>
    <dgm:cxn modelId="{49A8BDA0-559C-4B88-A9FD-74EF72CE2014}" type="presParOf" srcId="{83F84E63-F0D5-4280-80B8-CF52DD883D83}" destId="{7344AA96-B5B2-430C-AFAE-D390D7F0923B}" srcOrd="1" destOrd="0" presId="urn:microsoft.com/office/officeart/2005/8/layout/hierarchy1"/>
    <dgm:cxn modelId="{E3340C8A-EDB5-491F-9A3F-8750EA9013B4}" type="presParOf" srcId="{FA7823AD-9BE6-4B9C-9FE1-ECA7D6448D92}" destId="{2D3F377D-74EE-46DD-839C-9C2680154B19}" srcOrd="4" destOrd="0" presId="urn:microsoft.com/office/officeart/2005/8/layout/hierarchy1"/>
    <dgm:cxn modelId="{FB3FB4F5-7834-419E-BFA4-0E14EAD7CBB5}" type="presParOf" srcId="{FA7823AD-9BE6-4B9C-9FE1-ECA7D6448D92}" destId="{5BAFF6D8-E2E9-49FE-87D7-11FB63CE3C4E}" srcOrd="5" destOrd="0" presId="urn:microsoft.com/office/officeart/2005/8/layout/hierarchy1"/>
    <dgm:cxn modelId="{9D92D158-0443-4652-87D1-F98474BC8B51}" type="presParOf" srcId="{5BAFF6D8-E2E9-49FE-87D7-11FB63CE3C4E}" destId="{28815E94-020A-458A-91A2-E27C22F202B3}" srcOrd="0" destOrd="0" presId="urn:microsoft.com/office/officeart/2005/8/layout/hierarchy1"/>
    <dgm:cxn modelId="{AF9A8F16-8C78-4714-A332-789253DEBE24}" type="presParOf" srcId="{28815E94-020A-458A-91A2-E27C22F202B3}" destId="{69DB7320-E108-4180-A854-99C16E5F74B1}" srcOrd="0" destOrd="0" presId="urn:microsoft.com/office/officeart/2005/8/layout/hierarchy1"/>
    <dgm:cxn modelId="{8ABB909B-D2DF-436B-BA39-AF070327404A}" type="presParOf" srcId="{28815E94-020A-458A-91A2-E27C22F202B3}" destId="{179756B1-32F9-42F9-8FF9-4ECFF00DFFC8}" srcOrd="1" destOrd="0" presId="urn:microsoft.com/office/officeart/2005/8/layout/hierarchy1"/>
    <dgm:cxn modelId="{94F9C0C4-2F41-49D3-ABE2-02F3EE335A7C}" type="presParOf" srcId="{5BAFF6D8-E2E9-49FE-87D7-11FB63CE3C4E}" destId="{5BAE71CF-1A06-4318-89C9-87905EE93C35}" srcOrd="1" destOrd="0" presId="urn:microsoft.com/office/officeart/2005/8/layout/hierarchy1"/>
    <dgm:cxn modelId="{171F833F-BF82-4D2F-9AE1-6B6993978FC7}" type="presParOf" srcId="{FA7823AD-9BE6-4B9C-9FE1-ECA7D6448D92}" destId="{9814BD5B-C8B2-4A8D-861C-1079A12C3B2D}" srcOrd="6" destOrd="0" presId="urn:microsoft.com/office/officeart/2005/8/layout/hierarchy1"/>
    <dgm:cxn modelId="{D46585A2-509B-4079-A7D3-83B5F2ACD123}" type="presParOf" srcId="{FA7823AD-9BE6-4B9C-9FE1-ECA7D6448D92}" destId="{E9384EBE-DE43-4160-ABF7-95FD3532FC05}" srcOrd="7" destOrd="0" presId="urn:microsoft.com/office/officeart/2005/8/layout/hierarchy1"/>
    <dgm:cxn modelId="{8C92E280-6EC9-4B0D-9B98-5A001A179A5E}" type="presParOf" srcId="{E9384EBE-DE43-4160-ABF7-95FD3532FC05}" destId="{E6E661AE-65B7-4E46-A8D8-0C4173070054}" srcOrd="0" destOrd="0" presId="urn:microsoft.com/office/officeart/2005/8/layout/hierarchy1"/>
    <dgm:cxn modelId="{5B372684-E6EE-405E-A25B-AA7AE94DAD85}" type="presParOf" srcId="{E6E661AE-65B7-4E46-A8D8-0C4173070054}" destId="{F44F4281-CE7F-4128-88A1-9ED46F9D0A08}" srcOrd="0" destOrd="0" presId="urn:microsoft.com/office/officeart/2005/8/layout/hierarchy1"/>
    <dgm:cxn modelId="{6DA6DAE7-ADEE-4D8D-8DA6-87CD4044A66F}" type="presParOf" srcId="{E6E661AE-65B7-4E46-A8D8-0C4173070054}" destId="{596DC14B-443E-4AC1-866C-D9C26343FA06}" srcOrd="1" destOrd="0" presId="urn:microsoft.com/office/officeart/2005/8/layout/hierarchy1"/>
    <dgm:cxn modelId="{8021034E-881C-469C-BF95-0255124A1638}" type="presParOf" srcId="{E9384EBE-DE43-4160-ABF7-95FD3532FC05}" destId="{97F75A57-D4EB-4259-B03B-33580598BDBB}" srcOrd="1" destOrd="0" presId="urn:microsoft.com/office/officeart/2005/8/layout/hierarchy1"/>
    <dgm:cxn modelId="{D94E071B-E5A5-4FD2-B8B1-8809F9069CCE}" type="presParOf" srcId="{FA7823AD-9BE6-4B9C-9FE1-ECA7D6448D92}" destId="{7E448DB4-8F02-46A5-BE9E-AEF4AFB64021}" srcOrd="8" destOrd="0" presId="urn:microsoft.com/office/officeart/2005/8/layout/hierarchy1"/>
    <dgm:cxn modelId="{1CDF4F07-6735-46C9-B108-7F39AA0BE3AE}" type="presParOf" srcId="{FA7823AD-9BE6-4B9C-9FE1-ECA7D6448D92}" destId="{9D6C4145-9DDC-4203-A6C5-9FBCBA71D296}" srcOrd="9" destOrd="0" presId="urn:microsoft.com/office/officeart/2005/8/layout/hierarchy1"/>
    <dgm:cxn modelId="{4B7B2E06-3928-40B1-8F62-4C08D53F66A1}" type="presParOf" srcId="{9D6C4145-9DDC-4203-A6C5-9FBCBA71D296}" destId="{1DE295E9-A2F7-431E-B54E-ABF0C87C4759}" srcOrd="0" destOrd="0" presId="urn:microsoft.com/office/officeart/2005/8/layout/hierarchy1"/>
    <dgm:cxn modelId="{41B4D593-C292-41B0-AB77-146B41712BA3}" type="presParOf" srcId="{1DE295E9-A2F7-431E-B54E-ABF0C87C4759}" destId="{32CB607B-5EDF-4515-B9AE-1993FD322785}" srcOrd="0" destOrd="0" presId="urn:microsoft.com/office/officeart/2005/8/layout/hierarchy1"/>
    <dgm:cxn modelId="{6B77B3FD-C16C-46FE-A035-203033BC46F2}" type="presParOf" srcId="{1DE295E9-A2F7-431E-B54E-ABF0C87C4759}" destId="{03728C7E-72BE-4D7F-BD9B-7001FDF6A5FF}" srcOrd="1" destOrd="0" presId="urn:microsoft.com/office/officeart/2005/8/layout/hierarchy1"/>
    <dgm:cxn modelId="{7D5E568F-3A10-4493-A69C-7F30896B5787}" type="presParOf" srcId="{9D6C4145-9DDC-4203-A6C5-9FBCBA71D296}" destId="{8D2573DF-12ED-4173-B474-A57161B60A3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48DB4-8F02-46A5-BE9E-AEF4AFB64021}">
      <dsp:nvSpPr>
        <dsp:cNvPr id="0" name=""/>
        <dsp:cNvSpPr/>
      </dsp:nvSpPr>
      <dsp:spPr>
        <a:xfrm>
          <a:off x="4051309" y="2038861"/>
          <a:ext cx="3338894" cy="332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500"/>
              </a:lnTo>
              <a:lnTo>
                <a:pt x="3338894" y="226500"/>
              </a:lnTo>
              <a:lnTo>
                <a:pt x="3338894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14BD5B-C8B2-4A8D-861C-1079A12C3B2D}">
      <dsp:nvSpPr>
        <dsp:cNvPr id="0" name=""/>
        <dsp:cNvSpPr/>
      </dsp:nvSpPr>
      <dsp:spPr>
        <a:xfrm>
          <a:off x="4051309" y="2038861"/>
          <a:ext cx="1669447" cy="332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500"/>
              </a:lnTo>
              <a:lnTo>
                <a:pt x="1669447" y="226500"/>
              </a:lnTo>
              <a:lnTo>
                <a:pt x="1669447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3F377D-74EE-46DD-839C-9C2680154B19}">
      <dsp:nvSpPr>
        <dsp:cNvPr id="0" name=""/>
        <dsp:cNvSpPr/>
      </dsp:nvSpPr>
      <dsp:spPr>
        <a:xfrm>
          <a:off x="4005589" y="2038861"/>
          <a:ext cx="91440" cy="332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77570D-572C-4843-BF37-E2609E407525}">
      <dsp:nvSpPr>
        <dsp:cNvPr id="0" name=""/>
        <dsp:cNvSpPr/>
      </dsp:nvSpPr>
      <dsp:spPr>
        <a:xfrm>
          <a:off x="2381862" y="2038861"/>
          <a:ext cx="1669447" cy="332370"/>
        </a:xfrm>
        <a:custGeom>
          <a:avLst/>
          <a:gdLst/>
          <a:ahLst/>
          <a:cxnLst/>
          <a:rect l="0" t="0" r="0" b="0"/>
          <a:pathLst>
            <a:path>
              <a:moveTo>
                <a:pt x="1669447" y="0"/>
              </a:moveTo>
              <a:lnTo>
                <a:pt x="1669447" y="226500"/>
              </a:lnTo>
              <a:lnTo>
                <a:pt x="0" y="226500"/>
              </a:lnTo>
              <a:lnTo>
                <a:pt x="0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77035-5CB7-42E0-A976-5D876B8E0FE7}">
      <dsp:nvSpPr>
        <dsp:cNvPr id="0" name=""/>
        <dsp:cNvSpPr/>
      </dsp:nvSpPr>
      <dsp:spPr>
        <a:xfrm>
          <a:off x="712414" y="2038861"/>
          <a:ext cx="3338894" cy="332370"/>
        </a:xfrm>
        <a:custGeom>
          <a:avLst/>
          <a:gdLst/>
          <a:ahLst/>
          <a:cxnLst/>
          <a:rect l="0" t="0" r="0" b="0"/>
          <a:pathLst>
            <a:path>
              <a:moveTo>
                <a:pt x="3338894" y="0"/>
              </a:moveTo>
              <a:lnTo>
                <a:pt x="3338894" y="226500"/>
              </a:lnTo>
              <a:lnTo>
                <a:pt x="0" y="226500"/>
              </a:lnTo>
              <a:lnTo>
                <a:pt x="0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DCA37-BA3B-4C1D-9EA0-B0026653A7AF}">
      <dsp:nvSpPr>
        <dsp:cNvPr id="0" name=""/>
        <dsp:cNvSpPr/>
      </dsp:nvSpPr>
      <dsp:spPr>
        <a:xfrm>
          <a:off x="3343566" y="1313170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AAE1D-B729-4ADD-AA84-B4DC9BF058F4}">
      <dsp:nvSpPr>
        <dsp:cNvPr id="0" name=""/>
        <dsp:cNvSpPr/>
      </dsp:nvSpPr>
      <dsp:spPr>
        <a:xfrm>
          <a:off x="3470546" y="1433801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Socially</a:t>
          </a:r>
          <a:r>
            <a:rPr kumimoji="0" lang="nl-BE" altLang="fr-F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Responsible</a:t>
          </a:r>
          <a:endParaRPr kumimoji="0" lang="nl-BE" altLang="fr-FR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Care</a:t>
          </a:r>
          <a:endParaRPr kumimoji="0" lang="nl-NL" altLang="fr-FR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491801" y="1455056"/>
        <a:ext cx="1372977" cy="683181"/>
      </dsp:txXfrm>
    </dsp:sp>
    <dsp:sp modelId="{DF420229-E417-4AA8-BF68-5E0B8AC9A6A5}">
      <dsp:nvSpPr>
        <dsp:cNvPr id="0" name=""/>
        <dsp:cNvSpPr/>
      </dsp:nvSpPr>
      <dsp:spPr>
        <a:xfrm>
          <a:off x="4671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D90BC-AEA4-4C75-BA52-575B47CD8F8B}">
      <dsp:nvSpPr>
        <dsp:cNvPr id="0" name=""/>
        <dsp:cNvSpPr/>
      </dsp:nvSpPr>
      <dsp:spPr>
        <a:xfrm>
          <a:off x="131651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Quality</a:t>
          </a:r>
          <a:endParaRPr kumimoji="0" lang="nl-NL" altLang="fr-FR" sz="16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52906" y="2513118"/>
        <a:ext cx="1372977" cy="683181"/>
      </dsp:txXfrm>
    </dsp:sp>
    <dsp:sp modelId="{46B43F28-0AF5-4854-80DB-020FBB78C394}">
      <dsp:nvSpPr>
        <dsp:cNvPr id="0" name=""/>
        <dsp:cNvSpPr/>
      </dsp:nvSpPr>
      <dsp:spPr>
        <a:xfrm>
          <a:off x="1674118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6493C-02F6-4FCF-A251-D3E5980CF47F}">
      <dsp:nvSpPr>
        <dsp:cNvPr id="0" name=""/>
        <dsp:cNvSpPr/>
      </dsp:nvSpPr>
      <dsp:spPr>
        <a:xfrm>
          <a:off x="1801099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Perfor-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mance</a:t>
          </a:r>
          <a:endParaRPr kumimoji="0" lang="nl-NL" altLang="fr-FR" sz="16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822354" y="2513118"/>
        <a:ext cx="1372977" cy="683181"/>
      </dsp:txXfrm>
    </dsp:sp>
    <dsp:sp modelId="{69DB7320-E108-4180-A854-99C16E5F74B1}">
      <dsp:nvSpPr>
        <dsp:cNvPr id="0" name=""/>
        <dsp:cNvSpPr/>
      </dsp:nvSpPr>
      <dsp:spPr>
        <a:xfrm>
          <a:off x="3343566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756B1-32F9-42F9-8FF9-4ECFF00DFFC8}">
      <dsp:nvSpPr>
        <dsp:cNvPr id="0" name=""/>
        <dsp:cNvSpPr/>
      </dsp:nvSpPr>
      <dsp:spPr>
        <a:xfrm>
          <a:off x="3470546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Justice</a:t>
          </a:r>
          <a:endParaRPr kumimoji="0" lang="nl-NL" altLang="fr-FR" sz="16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491801" y="2513118"/>
        <a:ext cx="1372977" cy="683181"/>
      </dsp:txXfrm>
    </dsp:sp>
    <dsp:sp modelId="{F44F4281-CE7F-4128-88A1-9ED46F9D0A08}">
      <dsp:nvSpPr>
        <dsp:cNvPr id="0" name=""/>
        <dsp:cNvSpPr/>
      </dsp:nvSpPr>
      <dsp:spPr>
        <a:xfrm>
          <a:off x="5013013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DC14B-443E-4AC1-866C-D9C26343FA06}">
      <dsp:nvSpPr>
        <dsp:cNvPr id="0" name=""/>
        <dsp:cNvSpPr/>
      </dsp:nvSpPr>
      <dsp:spPr>
        <a:xfrm>
          <a:off x="5139993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Relevance</a:t>
          </a:r>
          <a:endParaRPr kumimoji="0" lang="nl-NL" altLang="fr-FR" sz="16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161248" y="2513118"/>
        <a:ext cx="1372977" cy="683181"/>
      </dsp:txXfrm>
    </dsp:sp>
    <dsp:sp modelId="{32CB607B-5EDF-4515-B9AE-1993FD322785}">
      <dsp:nvSpPr>
        <dsp:cNvPr id="0" name=""/>
        <dsp:cNvSpPr/>
      </dsp:nvSpPr>
      <dsp:spPr>
        <a:xfrm>
          <a:off x="6682461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28C7E-72BE-4D7F-BD9B-7001FDF6A5FF}">
      <dsp:nvSpPr>
        <dsp:cNvPr id="0" name=""/>
        <dsp:cNvSpPr/>
      </dsp:nvSpPr>
      <dsp:spPr>
        <a:xfrm>
          <a:off x="6809441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Acces-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sibility</a:t>
          </a:r>
          <a:endParaRPr kumimoji="0" lang="nl-NL" altLang="fr-FR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6830696" y="2513118"/>
        <a:ext cx="1372977" cy="6831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8E412-BE33-4652-ACEC-1BE3C077E9A8}">
      <dsp:nvSpPr>
        <dsp:cNvPr id="0" name=""/>
        <dsp:cNvSpPr/>
      </dsp:nvSpPr>
      <dsp:spPr>
        <a:xfrm>
          <a:off x="4704" y="2682401"/>
          <a:ext cx="1024937" cy="512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QUALITY</a:t>
          </a:r>
          <a:endParaRPr lang="fr-FR" sz="1400" b="1" kern="1200" dirty="0"/>
        </a:p>
      </dsp:txBody>
      <dsp:txXfrm>
        <a:off x="19714" y="2697411"/>
        <a:ext cx="994917" cy="482448"/>
      </dsp:txXfrm>
    </dsp:sp>
    <dsp:sp modelId="{01952A0F-147A-48F4-9EC1-555691E3A3AD}">
      <dsp:nvSpPr>
        <dsp:cNvPr id="0" name=""/>
        <dsp:cNvSpPr/>
      </dsp:nvSpPr>
      <dsp:spPr>
        <a:xfrm rot="18638798">
          <a:off x="919938" y="2692018"/>
          <a:ext cx="629383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629383" y="7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218895" y="2684131"/>
        <a:ext cx="31469" cy="31469"/>
      </dsp:txXfrm>
    </dsp:sp>
    <dsp:sp modelId="{E5A07553-022A-452F-AD94-304BE257E4CD}">
      <dsp:nvSpPr>
        <dsp:cNvPr id="0" name=""/>
        <dsp:cNvSpPr/>
      </dsp:nvSpPr>
      <dsp:spPr>
        <a:xfrm>
          <a:off x="1439617" y="2016225"/>
          <a:ext cx="1024937" cy="889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STRUCTU-RAL Q and PROCESS</a:t>
          </a:r>
          <a:endParaRPr lang="fr-FR" sz="1400" b="1" kern="1200" dirty="0"/>
        </a:p>
      </dsp:txBody>
      <dsp:txXfrm>
        <a:off x="1465677" y="2042285"/>
        <a:ext cx="972817" cy="837623"/>
      </dsp:txXfrm>
    </dsp:sp>
    <dsp:sp modelId="{966C31AA-FA2E-4870-AA1E-D8E06551F4D9}">
      <dsp:nvSpPr>
        <dsp:cNvPr id="0" name=""/>
        <dsp:cNvSpPr/>
      </dsp:nvSpPr>
      <dsp:spPr>
        <a:xfrm>
          <a:off x="2464555" y="2453249"/>
          <a:ext cx="409975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409975" y="7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659293" y="2450847"/>
        <a:ext cx="20498" cy="20498"/>
      </dsp:txXfrm>
    </dsp:sp>
    <dsp:sp modelId="{24F65E6A-C996-4A2E-97D9-E1FF60355A76}">
      <dsp:nvSpPr>
        <dsp:cNvPr id="0" name=""/>
        <dsp:cNvSpPr/>
      </dsp:nvSpPr>
      <dsp:spPr>
        <a:xfrm>
          <a:off x="2874530" y="2016225"/>
          <a:ext cx="1024937" cy="889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OUTCOME</a:t>
          </a:r>
          <a:endParaRPr lang="fr-FR" sz="1400" b="1" kern="1200" dirty="0"/>
        </a:p>
      </dsp:txBody>
      <dsp:txXfrm>
        <a:off x="2900590" y="2042285"/>
        <a:ext cx="972817" cy="837623"/>
      </dsp:txXfrm>
    </dsp:sp>
    <dsp:sp modelId="{DB6EE9D2-734A-449C-A856-6452321343F3}">
      <dsp:nvSpPr>
        <dsp:cNvPr id="0" name=""/>
        <dsp:cNvSpPr/>
      </dsp:nvSpPr>
      <dsp:spPr>
        <a:xfrm>
          <a:off x="3899468" y="2453249"/>
          <a:ext cx="409975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409975" y="7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94206" y="2450847"/>
        <a:ext cx="20498" cy="20498"/>
      </dsp:txXfrm>
    </dsp:sp>
    <dsp:sp modelId="{F4FFAE8D-AF30-4040-B9F9-D497AD4FE9BD}">
      <dsp:nvSpPr>
        <dsp:cNvPr id="0" name=""/>
        <dsp:cNvSpPr/>
      </dsp:nvSpPr>
      <dsp:spPr>
        <a:xfrm>
          <a:off x="4309443" y="2016225"/>
          <a:ext cx="1024937" cy="889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SAFETY</a:t>
          </a:r>
          <a:endParaRPr lang="fr-FR" sz="1400" b="1" kern="1200" dirty="0"/>
        </a:p>
      </dsp:txBody>
      <dsp:txXfrm>
        <a:off x="4335503" y="2042285"/>
        <a:ext cx="972817" cy="837623"/>
      </dsp:txXfrm>
    </dsp:sp>
    <dsp:sp modelId="{6C70999E-EDED-400C-904A-BD2E02E12E00}">
      <dsp:nvSpPr>
        <dsp:cNvPr id="0" name=""/>
        <dsp:cNvSpPr/>
      </dsp:nvSpPr>
      <dsp:spPr>
        <a:xfrm>
          <a:off x="5334381" y="2453249"/>
          <a:ext cx="409975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409975" y="7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529119" y="2450847"/>
        <a:ext cx="20498" cy="20498"/>
      </dsp:txXfrm>
    </dsp:sp>
    <dsp:sp modelId="{28EB56E3-6605-4B11-87B4-37426C3C4AFD}">
      <dsp:nvSpPr>
        <dsp:cNvPr id="0" name=""/>
        <dsp:cNvSpPr/>
      </dsp:nvSpPr>
      <dsp:spPr>
        <a:xfrm>
          <a:off x="5744356" y="2016225"/>
          <a:ext cx="1024937" cy="889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QUALITY PERCIE-VED BY USER</a:t>
          </a:r>
          <a:endParaRPr lang="fr-FR" sz="1400" b="1" kern="1200" dirty="0"/>
        </a:p>
      </dsp:txBody>
      <dsp:txXfrm>
        <a:off x="5770416" y="2042285"/>
        <a:ext cx="972817" cy="837623"/>
      </dsp:txXfrm>
    </dsp:sp>
    <dsp:sp modelId="{C1FDF433-6523-4147-A88F-7BB57F1A56C2}">
      <dsp:nvSpPr>
        <dsp:cNvPr id="0" name=""/>
        <dsp:cNvSpPr/>
      </dsp:nvSpPr>
      <dsp:spPr>
        <a:xfrm>
          <a:off x="6769294" y="2453249"/>
          <a:ext cx="409975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409975" y="7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964032" y="2450847"/>
        <a:ext cx="20498" cy="20498"/>
      </dsp:txXfrm>
    </dsp:sp>
    <dsp:sp modelId="{DB4B40E5-78F5-4AFF-8A84-08AD2137A504}">
      <dsp:nvSpPr>
        <dsp:cNvPr id="0" name=""/>
        <dsp:cNvSpPr/>
      </dsp:nvSpPr>
      <dsp:spPr>
        <a:xfrm>
          <a:off x="7179269" y="2016225"/>
          <a:ext cx="1024937" cy="889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CONTINU-ITY</a:t>
          </a:r>
          <a:endParaRPr lang="fr-FR" sz="1400" b="1" kern="1200" dirty="0"/>
        </a:p>
      </dsp:txBody>
      <dsp:txXfrm>
        <a:off x="7205329" y="2042285"/>
        <a:ext cx="972817" cy="837623"/>
      </dsp:txXfrm>
    </dsp:sp>
    <dsp:sp modelId="{A4FFB0C8-1CAF-4F65-88FE-7807352CCAEA}">
      <dsp:nvSpPr>
        <dsp:cNvPr id="0" name=""/>
        <dsp:cNvSpPr/>
      </dsp:nvSpPr>
      <dsp:spPr>
        <a:xfrm rot="2981582">
          <a:off x="917744" y="3172441"/>
          <a:ext cx="633770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633770" y="78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218785" y="3164445"/>
        <a:ext cx="31688" cy="31688"/>
      </dsp:txXfrm>
    </dsp:sp>
    <dsp:sp modelId="{25413A96-0173-4CFF-9E86-7FF3F10E5DB4}">
      <dsp:nvSpPr>
        <dsp:cNvPr id="0" name=""/>
        <dsp:cNvSpPr/>
      </dsp:nvSpPr>
      <dsp:spPr>
        <a:xfrm>
          <a:off x="1439617" y="2982839"/>
          <a:ext cx="1024937" cy="87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PARTICIPA-TION AND TRANSPA-RANCY</a:t>
          </a:r>
          <a:endParaRPr lang="fr-FR" sz="1400" b="1" kern="1200" dirty="0"/>
        </a:p>
      </dsp:txBody>
      <dsp:txXfrm>
        <a:off x="1465339" y="3008561"/>
        <a:ext cx="973493" cy="826763"/>
      </dsp:txXfrm>
    </dsp:sp>
    <dsp:sp modelId="{66C943B5-4BA4-43E5-8148-9A95294B286D}">
      <dsp:nvSpPr>
        <dsp:cNvPr id="0" name=""/>
        <dsp:cNvSpPr/>
      </dsp:nvSpPr>
      <dsp:spPr>
        <a:xfrm>
          <a:off x="2464555" y="3414095"/>
          <a:ext cx="409975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409975" y="7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2659293" y="3411693"/>
        <a:ext cx="20498" cy="20498"/>
      </dsp:txXfrm>
    </dsp:sp>
    <dsp:sp modelId="{BB7F3402-133E-4B7A-A858-42470847D781}">
      <dsp:nvSpPr>
        <dsp:cNvPr id="0" name=""/>
        <dsp:cNvSpPr/>
      </dsp:nvSpPr>
      <dsp:spPr>
        <a:xfrm>
          <a:off x="2874530" y="2982839"/>
          <a:ext cx="1024937" cy="87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DIGNITY AND INTEGRITY</a:t>
          </a:r>
          <a:endParaRPr lang="fr-FR" sz="1400" b="1" kern="1200" dirty="0"/>
        </a:p>
      </dsp:txBody>
      <dsp:txXfrm>
        <a:off x="2900252" y="3008561"/>
        <a:ext cx="973493" cy="826763"/>
      </dsp:txXfrm>
    </dsp:sp>
    <dsp:sp modelId="{D012A6EC-8826-4EC9-982E-54E7AECF8935}">
      <dsp:nvSpPr>
        <dsp:cNvPr id="0" name=""/>
        <dsp:cNvSpPr/>
      </dsp:nvSpPr>
      <dsp:spPr>
        <a:xfrm>
          <a:off x="3899468" y="3414095"/>
          <a:ext cx="409975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409975" y="7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94206" y="3411693"/>
        <a:ext cx="20498" cy="20498"/>
      </dsp:txXfrm>
    </dsp:sp>
    <dsp:sp modelId="{E4999D48-477A-467F-A79E-4C64C42EB379}">
      <dsp:nvSpPr>
        <dsp:cNvPr id="0" name=""/>
        <dsp:cNvSpPr/>
      </dsp:nvSpPr>
      <dsp:spPr>
        <a:xfrm>
          <a:off x="4309443" y="2982839"/>
          <a:ext cx="1024937" cy="87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DEONTO-LOGY</a:t>
          </a:r>
        </a:p>
      </dsp:txBody>
      <dsp:txXfrm>
        <a:off x="4335165" y="3008561"/>
        <a:ext cx="973493" cy="826763"/>
      </dsp:txXfrm>
    </dsp:sp>
    <dsp:sp modelId="{7EB86CD0-29EF-4048-80E2-8A47E35FA723}">
      <dsp:nvSpPr>
        <dsp:cNvPr id="0" name=""/>
        <dsp:cNvSpPr/>
      </dsp:nvSpPr>
      <dsp:spPr>
        <a:xfrm>
          <a:off x="5334381" y="3414095"/>
          <a:ext cx="409975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409975" y="7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5529119" y="3411693"/>
        <a:ext cx="20498" cy="20498"/>
      </dsp:txXfrm>
    </dsp:sp>
    <dsp:sp modelId="{0E662E05-0C4D-44CE-AA1D-6C24B7E41640}">
      <dsp:nvSpPr>
        <dsp:cNvPr id="0" name=""/>
        <dsp:cNvSpPr/>
      </dsp:nvSpPr>
      <dsp:spPr>
        <a:xfrm>
          <a:off x="5744356" y="2982839"/>
          <a:ext cx="1024937" cy="87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INNOVA-TION</a:t>
          </a:r>
        </a:p>
      </dsp:txBody>
      <dsp:txXfrm>
        <a:off x="5770078" y="3008561"/>
        <a:ext cx="973493" cy="826763"/>
      </dsp:txXfrm>
    </dsp:sp>
    <dsp:sp modelId="{8AB0ECFA-7C4F-46A1-8B33-322444590927}">
      <dsp:nvSpPr>
        <dsp:cNvPr id="0" name=""/>
        <dsp:cNvSpPr/>
      </dsp:nvSpPr>
      <dsp:spPr>
        <a:xfrm>
          <a:off x="6769294" y="3414095"/>
          <a:ext cx="409975" cy="15695"/>
        </a:xfrm>
        <a:custGeom>
          <a:avLst/>
          <a:gdLst/>
          <a:ahLst/>
          <a:cxnLst/>
          <a:rect l="0" t="0" r="0" b="0"/>
          <a:pathLst>
            <a:path>
              <a:moveTo>
                <a:pt x="0" y="7847"/>
              </a:moveTo>
              <a:lnTo>
                <a:pt x="409975" y="78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6964032" y="3411693"/>
        <a:ext cx="20498" cy="20498"/>
      </dsp:txXfrm>
    </dsp:sp>
    <dsp:sp modelId="{E2D28EE9-ED84-4FD5-A517-5CD086E6C156}">
      <dsp:nvSpPr>
        <dsp:cNvPr id="0" name=""/>
        <dsp:cNvSpPr/>
      </dsp:nvSpPr>
      <dsp:spPr>
        <a:xfrm>
          <a:off x="7179269" y="2982839"/>
          <a:ext cx="1024937" cy="878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SUSTAI-NABILITY</a:t>
          </a:r>
        </a:p>
      </dsp:txBody>
      <dsp:txXfrm>
        <a:off x="7204991" y="3008561"/>
        <a:ext cx="973493" cy="8267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04D9C0-A08D-4B57-9533-9264962F1C4E}">
      <dsp:nvSpPr>
        <dsp:cNvPr id="0" name=""/>
        <dsp:cNvSpPr/>
      </dsp:nvSpPr>
      <dsp:spPr>
        <a:xfrm>
          <a:off x="2598761" y="317"/>
          <a:ext cx="2795364" cy="8525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STRUCTURAL QUALITY and PROCESS</a:t>
          </a:r>
          <a:endParaRPr lang="fr-FR" sz="1400" b="1" kern="1200" dirty="0"/>
        </a:p>
      </dsp:txBody>
      <dsp:txXfrm>
        <a:off x="2598761" y="317"/>
        <a:ext cx="2795364" cy="852586"/>
      </dsp:txXfrm>
    </dsp:sp>
    <dsp:sp modelId="{66F1BE6F-D6C3-4841-88EE-7E3E6CEC41AA}">
      <dsp:nvSpPr>
        <dsp:cNvPr id="0" name=""/>
        <dsp:cNvSpPr/>
      </dsp:nvSpPr>
      <dsp:spPr>
        <a:xfrm>
          <a:off x="2598761" y="1202324"/>
          <a:ext cx="2795364" cy="8525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QUALITY PERCIEVED BY USER</a:t>
          </a:r>
          <a:endParaRPr lang="fr-FR" sz="1400" b="1" kern="1200" dirty="0"/>
        </a:p>
      </dsp:txBody>
      <dsp:txXfrm>
        <a:off x="2598761" y="1202324"/>
        <a:ext cx="2795364" cy="852586"/>
      </dsp:txXfrm>
    </dsp:sp>
    <dsp:sp modelId="{55CE777F-8004-4EC7-8A49-4905DD7683FF}">
      <dsp:nvSpPr>
        <dsp:cNvPr id="0" name=""/>
        <dsp:cNvSpPr/>
      </dsp:nvSpPr>
      <dsp:spPr>
        <a:xfrm>
          <a:off x="2598761" y="2404330"/>
          <a:ext cx="2795364" cy="8525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CONTINUITY</a:t>
          </a:r>
          <a:endParaRPr lang="fr-FR" sz="1400" b="1" kern="1200" dirty="0"/>
        </a:p>
      </dsp:txBody>
      <dsp:txXfrm>
        <a:off x="2598761" y="2404330"/>
        <a:ext cx="2795364" cy="852586"/>
      </dsp:txXfrm>
    </dsp:sp>
    <dsp:sp modelId="{5B0CE1AE-58ED-4296-907E-3977B8AEC74A}">
      <dsp:nvSpPr>
        <dsp:cNvPr id="0" name=""/>
        <dsp:cNvSpPr/>
      </dsp:nvSpPr>
      <dsp:spPr>
        <a:xfrm>
          <a:off x="2598761" y="3606337"/>
          <a:ext cx="2795364" cy="8525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PARTICIPATION AND TRANSPARANCY</a:t>
          </a:r>
          <a:endParaRPr lang="fr-FR" sz="1400" b="1" kern="1200" dirty="0"/>
        </a:p>
      </dsp:txBody>
      <dsp:txXfrm>
        <a:off x="2598761" y="3606337"/>
        <a:ext cx="2795364" cy="852586"/>
      </dsp:txXfrm>
    </dsp:sp>
    <dsp:sp modelId="{A6690B60-86DF-476D-898E-509FA708A9C6}">
      <dsp:nvSpPr>
        <dsp:cNvPr id="0" name=""/>
        <dsp:cNvSpPr/>
      </dsp:nvSpPr>
      <dsp:spPr>
        <a:xfrm>
          <a:off x="2598761" y="4808344"/>
          <a:ext cx="2795364" cy="85258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dirty="0" smtClean="0"/>
            <a:t>SUSTAINABILITY</a:t>
          </a:r>
        </a:p>
      </dsp:txBody>
      <dsp:txXfrm>
        <a:off x="2598761" y="4808344"/>
        <a:ext cx="2795364" cy="852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68FAE7-CC67-4A0F-B451-FF2648B34088}">
      <dsp:nvSpPr>
        <dsp:cNvPr id="0" name=""/>
        <dsp:cNvSpPr/>
      </dsp:nvSpPr>
      <dsp:spPr>
        <a:xfrm>
          <a:off x="2192438" y="1833682"/>
          <a:ext cx="1593369" cy="7966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4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PERFORMANCE</a:t>
          </a:r>
        </a:p>
      </dsp:txBody>
      <dsp:txXfrm>
        <a:off x="2215772" y="1857016"/>
        <a:ext cx="1546701" cy="750016"/>
      </dsp:txXfrm>
    </dsp:sp>
    <dsp:sp modelId="{A0AB1169-FA47-4F2F-8D30-8AFDD5BF3F3A}">
      <dsp:nvSpPr>
        <dsp:cNvPr id="0" name=""/>
        <dsp:cNvSpPr/>
      </dsp:nvSpPr>
      <dsp:spPr>
        <a:xfrm rot="17350740">
          <a:off x="3134454" y="1299775"/>
          <a:ext cx="194005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940054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4055980" y="1267336"/>
        <a:ext cx="97002" cy="97002"/>
      </dsp:txXfrm>
    </dsp:sp>
    <dsp:sp modelId="{C374439C-27CA-4AE7-A54B-5B64D6475516}">
      <dsp:nvSpPr>
        <dsp:cNvPr id="0" name=""/>
        <dsp:cNvSpPr/>
      </dsp:nvSpPr>
      <dsp:spPr>
        <a:xfrm>
          <a:off x="4423155" y="1307"/>
          <a:ext cx="1593369" cy="7966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4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EFFICIENCY</a:t>
          </a:r>
        </a:p>
      </dsp:txBody>
      <dsp:txXfrm>
        <a:off x="4446489" y="24641"/>
        <a:ext cx="1546701" cy="750016"/>
      </dsp:txXfrm>
    </dsp:sp>
    <dsp:sp modelId="{8CBB27BD-66F1-472A-AF41-E7ACD362BF52}">
      <dsp:nvSpPr>
        <dsp:cNvPr id="0" name=""/>
        <dsp:cNvSpPr/>
      </dsp:nvSpPr>
      <dsp:spPr>
        <a:xfrm rot="18289469">
          <a:off x="3546446" y="1757869"/>
          <a:ext cx="111606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16069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76579" y="1746029"/>
        <a:ext cx="55803" cy="55803"/>
      </dsp:txXfrm>
    </dsp:sp>
    <dsp:sp modelId="{CA8ACCDC-3492-4CD9-A6B6-785D2972DDE1}">
      <dsp:nvSpPr>
        <dsp:cNvPr id="0" name=""/>
        <dsp:cNvSpPr/>
      </dsp:nvSpPr>
      <dsp:spPr>
        <a:xfrm>
          <a:off x="4423155" y="917495"/>
          <a:ext cx="1593369" cy="7966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4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EFFECTIVENESS</a:t>
          </a:r>
        </a:p>
      </dsp:txBody>
      <dsp:txXfrm>
        <a:off x="4446489" y="940829"/>
        <a:ext cx="1546701" cy="750016"/>
      </dsp:txXfrm>
    </dsp:sp>
    <dsp:sp modelId="{3FB96690-9C6D-48E4-9CB0-2E4E7723360C}">
      <dsp:nvSpPr>
        <dsp:cNvPr id="0" name=""/>
        <dsp:cNvSpPr/>
      </dsp:nvSpPr>
      <dsp:spPr>
        <a:xfrm>
          <a:off x="3785807" y="2215962"/>
          <a:ext cx="63734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37347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88547" y="2216091"/>
        <a:ext cx="31867" cy="31867"/>
      </dsp:txXfrm>
    </dsp:sp>
    <dsp:sp modelId="{C27826B8-9497-4D6F-9318-415A1434DEFF}">
      <dsp:nvSpPr>
        <dsp:cNvPr id="0" name=""/>
        <dsp:cNvSpPr/>
      </dsp:nvSpPr>
      <dsp:spPr>
        <a:xfrm>
          <a:off x="4423155" y="1833682"/>
          <a:ext cx="1593369" cy="7966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4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PREVENTION</a:t>
          </a:r>
        </a:p>
      </dsp:txBody>
      <dsp:txXfrm>
        <a:off x="4446489" y="1857016"/>
        <a:ext cx="1546701" cy="750016"/>
      </dsp:txXfrm>
    </dsp:sp>
    <dsp:sp modelId="{A63B1362-33E3-4886-B13C-C47064AE7069}">
      <dsp:nvSpPr>
        <dsp:cNvPr id="0" name=""/>
        <dsp:cNvSpPr/>
      </dsp:nvSpPr>
      <dsp:spPr>
        <a:xfrm rot="3310531">
          <a:off x="3546446" y="2674056"/>
          <a:ext cx="111606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16069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76579" y="2662216"/>
        <a:ext cx="55803" cy="55803"/>
      </dsp:txXfrm>
    </dsp:sp>
    <dsp:sp modelId="{6101BBA2-B02B-4557-9B40-DE2BADF5AC80}">
      <dsp:nvSpPr>
        <dsp:cNvPr id="0" name=""/>
        <dsp:cNvSpPr/>
      </dsp:nvSpPr>
      <dsp:spPr>
        <a:xfrm>
          <a:off x="4423155" y="2749870"/>
          <a:ext cx="1593369" cy="7966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4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SUSTAINABILITY</a:t>
          </a:r>
        </a:p>
      </dsp:txBody>
      <dsp:txXfrm>
        <a:off x="4446489" y="2773204"/>
        <a:ext cx="1546701" cy="750016"/>
      </dsp:txXfrm>
    </dsp:sp>
    <dsp:sp modelId="{59A3B7A1-B546-41E0-BEEB-B24B68D67BAD}">
      <dsp:nvSpPr>
        <dsp:cNvPr id="0" name=""/>
        <dsp:cNvSpPr/>
      </dsp:nvSpPr>
      <dsp:spPr>
        <a:xfrm rot="4249260">
          <a:off x="3134454" y="3132150"/>
          <a:ext cx="194005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940054" y="160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700" kern="1200"/>
        </a:p>
      </dsp:txBody>
      <dsp:txXfrm>
        <a:off x="4055980" y="3099711"/>
        <a:ext cx="97002" cy="97002"/>
      </dsp:txXfrm>
    </dsp:sp>
    <dsp:sp modelId="{24CC351A-F8A3-41AE-A77E-AA20020B76F9}">
      <dsp:nvSpPr>
        <dsp:cNvPr id="0" name=""/>
        <dsp:cNvSpPr/>
      </dsp:nvSpPr>
      <dsp:spPr>
        <a:xfrm>
          <a:off x="4423155" y="3666057"/>
          <a:ext cx="1593369" cy="7966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4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SUBSIDIARITY</a:t>
          </a:r>
        </a:p>
      </dsp:txBody>
      <dsp:txXfrm>
        <a:off x="4446489" y="3689391"/>
        <a:ext cx="1546701" cy="7500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76C5A-2B22-42EA-BDDE-25504349B9E9}">
      <dsp:nvSpPr>
        <dsp:cNvPr id="0" name=""/>
        <dsp:cNvSpPr/>
      </dsp:nvSpPr>
      <dsp:spPr>
        <a:xfrm>
          <a:off x="1855131" y="539497"/>
          <a:ext cx="1874458" cy="9372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7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JUSTICE</a:t>
          </a:r>
        </a:p>
      </dsp:txBody>
      <dsp:txXfrm>
        <a:off x="1882582" y="566948"/>
        <a:ext cx="1819556" cy="882327"/>
      </dsp:txXfrm>
    </dsp:sp>
    <dsp:sp modelId="{2F0EC60B-F382-4E8D-93D0-2644BA136C5C}">
      <dsp:nvSpPr>
        <dsp:cNvPr id="0" name=""/>
        <dsp:cNvSpPr/>
      </dsp:nvSpPr>
      <dsp:spPr>
        <a:xfrm rot="19457599">
          <a:off x="3642801" y="696822"/>
          <a:ext cx="923360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923360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81397" y="715574"/>
        <a:ext cx="46168" cy="46168"/>
      </dsp:txXfrm>
    </dsp:sp>
    <dsp:sp modelId="{5AFA999D-E5A0-4C54-98A9-A371BE702ED9}">
      <dsp:nvSpPr>
        <dsp:cNvPr id="0" name=""/>
        <dsp:cNvSpPr/>
      </dsp:nvSpPr>
      <dsp:spPr>
        <a:xfrm>
          <a:off x="4479373" y="590"/>
          <a:ext cx="1874458" cy="9372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7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UNIVERSALITY</a:t>
          </a:r>
        </a:p>
      </dsp:txBody>
      <dsp:txXfrm>
        <a:off x="4506824" y="28041"/>
        <a:ext cx="1819556" cy="882327"/>
      </dsp:txXfrm>
    </dsp:sp>
    <dsp:sp modelId="{50C0319B-7B8B-4B8B-AE35-3DD99FC8644C}">
      <dsp:nvSpPr>
        <dsp:cNvPr id="0" name=""/>
        <dsp:cNvSpPr/>
      </dsp:nvSpPr>
      <dsp:spPr>
        <a:xfrm rot="2142401">
          <a:off x="3642801" y="1235729"/>
          <a:ext cx="923360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923360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81397" y="1254481"/>
        <a:ext cx="46168" cy="46168"/>
      </dsp:txXfrm>
    </dsp:sp>
    <dsp:sp modelId="{05CD616F-80C5-43B9-99DB-0E5074651CB9}">
      <dsp:nvSpPr>
        <dsp:cNvPr id="0" name=""/>
        <dsp:cNvSpPr/>
      </dsp:nvSpPr>
      <dsp:spPr>
        <a:xfrm>
          <a:off x="4479373" y="1078404"/>
          <a:ext cx="1874458" cy="9372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7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PROPORTIONAL UNIVERSALISM</a:t>
          </a:r>
        </a:p>
      </dsp:txBody>
      <dsp:txXfrm>
        <a:off x="4506824" y="1105855"/>
        <a:ext cx="1819556" cy="8823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D6598-004D-4D25-AAB2-ED8E417B514C}">
      <dsp:nvSpPr>
        <dsp:cNvPr id="0" name=""/>
        <dsp:cNvSpPr/>
      </dsp:nvSpPr>
      <dsp:spPr>
        <a:xfrm>
          <a:off x="2267995" y="2390595"/>
          <a:ext cx="1737004" cy="691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4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ACCESSIBILITY</a:t>
          </a:r>
        </a:p>
      </dsp:txBody>
      <dsp:txXfrm>
        <a:off x="2288246" y="2410846"/>
        <a:ext cx="1696502" cy="650914"/>
      </dsp:txXfrm>
    </dsp:sp>
    <dsp:sp modelId="{82ED24A2-A3E7-4758-942D-BCCD2E120D9D}">
      <dsp:nvSpPr>
        <dsp:cNvPr id="0" name=""/>
        <dsp:cNvSpPr/>
      </dsp:nvSpPr>
      <dsp:spPr>
        <a:xfrm rot="16983315">
          <a:off x="3057227" y="1532239"/>
          <a:ext cx="2448679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2448679" y="11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4220350" y="1482393"/>
        <a:ext cx="122433" cy="122433"/>
      </dsp:txXfrm>
    </dsp:sp>
    <dsp:sp modelId="{4A78E5EA-A982-423A-8245-F67B4201D825}">
      <dsp:nvSpPr>
        <dsp:cNvPr id="0" name=""/>
        <dsp:cNvSpPr/>
      </dsp:nvSpPr>
      <dsp:spPr>
        <a:xfrm>
          <a:off x="4558133" y="5208"/>
          <a:ext cx="1382833" cy="691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fr-FR" sz="12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AVAILABILITY</a:t>
          </a:r>
        </a:p>
      </dsp:txBody>
      <dsp:txXfrm>
        <a:off x="4578384" y="25459"/>
        <a:ext cx="1342331" cy="650914"/>
      </dsp:txXfrm>
    </dsp:sp>
    <dsp:sp modelId="{883089E8-80A6-4901-BB2C-461056A2A44E}">
      <dsp:nvSpPr>
        <dsp:cNvPr id="0" name=""/>
        <dsp:cNvSpPr/>
      </dsp:nvSpPr>
      <dsp:spPr>
        <a:xfrm rot="17350740">
          <a:off x="3439712" y="1929804"/>
          <a:ext cx="1683709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683709" y="11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239474" y="1899082"/>
        <a:ext cx="84185" cy="84185"/>
      </dsp:txXfrm>
    </dsp:sp>
    <dsp:sp modelId="{7E0DB9BB-E419-4AC9-AE04-0D9949C57C8F}">
      <dsp:nvSpPr>
        <dsp:cNvPr id="0" name=""/>
        <dsp:cNvSpPr/>
      </dsp:nvSpPr>
      <dsp:spPr>
        <a:xfrm>
          <a:off x="4558133" y="800337"/>
          <a:ext cx="1382833" cy="691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fr-FR" sz="12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TIMELINESS</a:t>
          </a:r>
          <a:endParaRPr kumimoji="0" lang="nl-NL" altLang="fr-FR" sz="12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4578384" y="820588"/>
        <a:ext cx="1342331" cy="650914"/>
      </dsp:txXfrm>
    </dsp:sp>
    <dsp:sp modelId="{274D83BD-B284-4FED-82C7-E9A169137BE1}">
      <dsp:nvSpPr>
        <dsp:cNvPr id="0" name=""/>
        <dsp:cNvSpPr/>
      </dsp:nvSpPr>
      <dsp:spPr>
        <a:xfrm rot="18289469">
          <a:off x="3797266" y="2327368"/>
          <a:ext cx="968600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968600" y="11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257352" y="2314524"/>
        <a:ext cx="48430" cy="48430"/>
      </dsp:txXfrm>
    </dsp:sp>
    <dsp:sp modelId="{2314726A-D98B-4637-B191-FFB403E873EF}">
      <dsp:nvSpPr>
        <dsp:cNvPr id="0" name=""/>
        <dsp:cNvSpPr/>
      </dsp:nvSpPr>
      <dsp:spPr>
        <a:xfrm>
          <a:off x="4558133" y="1595466"/>
          <a:ext cx="1382833" cy="691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fr-FR" sz="12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ACCESSIBILITY</a:t>
          </a:r>
          <a:endParaRPr kumimoji="0" lang="nl-NL" altLang="fr-FR" sz="1200" b="1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4578384" y="1615717"/>
        <a:ext cx="1342331" cy="650914"/>
      </dsp:txXfrm>
    </dsp:sp>
    <dsp:sp modelId="{543EB1F2-9C92-45CA-939C-09DF1C235182}">
      <dsp:nvSpPr>
        <dsp:cNvPr id="0" name=""/>
        <dsp:cNvSpPr/>
      </dsp:nvSpPr>
      <dsp:spPr>
        <a:xfrm>
          <a:off x="4005000" y="2724933"/>
          <a:ext cx="553133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553133" y="11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267738" y="2722475"/>
        <a:ext cx="27656" cy="27656"/>
      </dsp:txXfrm>
    </dsp:sp>
    <dsp:sp modelId="{C9D10884-D443-47B5-9B83-C1285D26F5A6}">
      <dsp:nvSpPr>
        <dsp:cNvPr id="0" name=""/>
        <dsp:cNvSpPr/>
      </dsp:nvSpPr>
      <dsp:spPr>
        <a:xfrm>
          <a:off x="4558133" y="2390595"/>
          <a:ext cx="1382833" cy="691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2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AFFORDABILITY </a:t>
          </a:r>
        </a:p>
      </dsp:txBody>
      <dsp:txXfrm>
        <a:off x="4578384" y="2410846"/>
        <a:ext cx="1342331" cy="650914"/>
      </dsp:txXfrm>
    </dsp:sp>
    <dsp:sp modelId="{672F1DD0-BCAF-458C-9796-6FDE5A3BC190}">
      <dsp:nvSpPr>
        <dsp:cNvPr id="0" name=""/>
        <dsp:cNvSpPr/>
      </dsp:nvSpPr>
      <dsp:spPr>
        <a:xfrm rot="3310531">
          <a:off x="3797266" y="3122497"/>
          <a:ext cx="968600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968600" y="11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257352" y="3109653"/>
        <a:ext cx="48430" cy="48430"/>
      </dsp:txXfrm>
    </dsp:sp>
    <dsp:sp modelId="{C835CD64-E731-4375-8CE8-AB0B70A10AD9}">
      <dsp:nvSpPr>
        <dsp:cNvPr id="0" name=""/>
        <dsp:cNvSpPr/>
      </dsp:nvSpPr>
      <dsp:spPr>
        <a:xfrm>
          <a:off x="4558133" y="3185724"/>
          <a:ext cx="1382833" cy="691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2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DIGNITY AND INTEGRITY</a:t>
          </a:r>
        </a:p>
      </dsp:txBody>
      <dsp:txXfrm>
        <a:off x="4578384" y="3205975"/>
        <a:ext cx="1342331" cy="650914"/>
      </dsp:txXfrm>
    </dsp:sp>
    <dsp:sp modelId="{642A48EE-7FF1-46CD-861C-4C8871B68114}">
      <dsp:nvSpPr>
        <dsp:cNvPr id="0" name=""/>
        <dsp:cNvSpPr/>
      </dsp:nvSpPr>
      <dsp:spPr>
        <a:xfrm rot="4249260">
          <a:off x="3439712" y="3520062"/>
          <a:ext cx="1683709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1683709" y="11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00" kern="1200"/>
        </a:p>
      </dsp:txBody>
      <dsp:txXfrm>
        <a:off x="4239474" y="3489340"/>
        <a:ext cx="84185" cy="84185"/>
      </dsp:txXfrm>
    </dsp:sp>
    <dsp:sp modelId="{7CB53CD1-48C2-4EA3-A654-256E16145914}">
      <dsp:nvSpPr>
        <dsp:cNvPr id="0" name=""/>
        <dsp:cNvSpPr/>
      </dsp:nvSpPr>
      <dsp:spPr>
        <a:xfrm>
          <a:off x="4558133" y="3980853"/>
          <a:ext cx="1382833" cy="691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2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ACCES TO INFORMATION</a:t>
          </a:r>
        </a:p>
      </dsp:txBody>
      <dsp:txXfrm>
        <a:off x="4578384" y="4001104"/>
        <a:ext cx="1342331" cy="650914"/>
      </dsp:txXfrm>
    </dsp:sp>
    <dsp:sp modelId="{A9D2BAFD-945A-48BE-BB6E-56D1A2544920}">
      <dsp:nvSpPr>
        <dsp:cNvPr id="0" name=""/>
        <dsp:cNvSpPr/>
      </dsp:nvSpPr>
      <dsp:spPr>
        <a:xfrm rot="4616685">
          <a:off x="3057227" y="3917626"/>
          <a:ext cx="2448679" cy="22741"/>
        </a:xfrm>
        <a:custGeom>
          <a:avLst/>
          <a:gdLst/>
          <a:ahLst/>
          <a:cxnLst/>
          <a:rect l="0" t="0" r="0" b="0"/>
          <a:pathLst>
            <a:path>
              <a:moveTo>
                <a:pt x="0" y="11370"/>
              </a:moveTo>
              <a:lnTo>
                <a:pt x="2448679" y="11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900" kern="1200"/>
        </a:p>
      </dsp:txBody>
      <dsp:txXfrm>
        <a:off x="4220350" y="3867780"/>
        <a:ext cx="122433" cy="122433"/>
      </dsp:txXfrm>
    </dsp:sp>
    <dsp:sp modelId="{3653BDC9-B3FA-4694-A48A-6609F957497B}">
      <dsp:nvSpPr>
        <dsp:cNvPr id="0" name=""/>
        <dsp:cNvSpPr/>
      </dsp:nvSpPr>
      <dsp:spPr>
        <a:xfrm>
          <a:off x="4558133" y="4775983"/>
          <a:ext cx="1382833" cy="691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12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FREEDOM OF CHOICE</a:t>
          </a:r>
        </a:p>
      </dsp:txBody>
      <dsp:txXfrm>
        <a:off x="4578384" y="4796234"/>
        <a:ext cx="1342331" cy="6509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EDD7A-765F-4285-8EBD-780A3FD90CF9}">
      <dsp:nvSpPr>
        <dsp:cNvPr id="0" name=""/>
        <dsp:cNvSpPr/>
      </dsp:nvSpPr>
      <dsp:spPr>
        <a:xfrm>
          <a:off x="1694463" y="578032"/>
          <a:ext cx="2008348" cy="10041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20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RELEVANCE</a:t>
          </a:r>
        </a:p>
      </dsp:txBody>
      <dsp:txXfrm>
        <a:off x="1723874" y="607443"/>
        <a:ext cx="1949526" cy="945352"/>
      </dsp:txXfrm>
    </dsp:sp>
    <dsp:sp modelId="{F32705A4-06A5-470E-ACF7-C162C96EA11C}">
      <dsp:nvSpPr>
        <dsp:cNvPr id="0" name=""/>
        <dsp:cNvSpPr/>
      </dsp:nvSpPr>
      <dsp:spPr>
        <a:xfrm rot="19457599">
          <a:off x="3609823" y="749584"/>
          <a:ext cx="989315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989315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79748" y="766687"/>
        <a:ext cx="49465" cy="49465"/>
      </dsp:txXfrm>
    </dsp:sp>
    <dsp:sp modelId="{DC4438F2-6D3F-4FEE-B924-EFF7519BC416}">
      <dsp:nvSpPr>
        <dsp:cNvPr id="0" name=""/>
        <dsp:cNvSpPr/>
      </dsp:nvSpPr>
      <dsp:spPr>
        <a:xfrm>
          <a:off x="4506151" y="632"/>
          <a:ext cx="2008348" cy="10041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20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FREEDOM OF CHOICE</a:t>
          </a:r>
          <a:r>
            <a:rPr kumimoji="0" lang="nl-BE" altLang="fr-FR" sz="20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 </a:t>
          </a:r>
          <a:endParaRPr kumimoji="0" lang="nl-NL" altLang="fr-FR" sz="20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4535562" y="30043"/>
        <a:ext cx="1949526" cy="945352"/>
      </dsp:txXfrm>
    </dsp:sp>
    <dsp:sp modelId="{36F26C5B-9EBA-43F4-9544-BE1FE01E0D4C}">
      <dsp:nvSpPr>
        <dsp:cNvPr id="0" name=""/>
        <dsp:cNvSpPr/>
      </dsp:nvSpPr>
      <dsp:spPr>
        <a:xfrm rot="2142401">
          <a:off x="3609823" y="1326984"/>
          <a:ext cx="989315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989315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4079748" y="1344087"/>
        <a:ext cx="49465" cy="49465"/>
      </dsp:txXfrm>
    </dsp:sp>
    <dsp:sp modelId="{319CD418-4463-4FF7-96D1-C211C2179F1F}">
      <dsp:nvSpPr>
        <dsp:cNvPr id="0" name=""/>
        <dsp:cNvSpPr/>
      </dsp:nvSpPr>
      <dsp:spPr>
        <a:xfrm>
          <a:off x="4506151" y="1155433"/>
          <a:ext cx="2008348" cy="100417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GB" altLang="fr-FR" sz="2000" b="1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COST OF OPPORTUNITY</a:t>
          </a:r>
        </a:p>
      </dsp:txBody>
      <dsp:txXfrm>
        <a:off x="4535562" y="1184844"/>
        <a:ext cx="1949526" cy="9453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48DB4-8F02-46A5-BE9E-AEF4AFB64021}">
      <dsp:nvSpPr>
        <dsp:cNvPr id="0" name=""/>
        <dsp:cNvSpPr/>
      </dsp:nvSpPr>
      <dsp:spPr>
        <a:xfrm>
          <a:off x="4051309" y="2038861"/>
          <a:ext cx="3338894" cy="332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500"/>
              </a:lnTo>
              <a:lnTo>
                <a:pt x="3338894" y="226500"/>
              </a:lnTo>
              <a:lnTo>
                <a:pt x="3338894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14BD5B-C8B2-4A8D-861C-1079A12C3B2D}">
      <dsp:nvSpPr>
        <dsp:cNvPr id="0" name=""/>
        <dsp:cNvSpPr/>
      </dsp:nvSpPr>
      <dsp:spPr>
        <a:xfrm>
          <a:off x="4051309" y="2038861"/>
          <a:ext cx="1669447" cy="332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500"/>
              </a:lnTo>
              <a:lnTo>
                <a:pt x="1669447" y="226500"/>
              </a:lnTo>
              <a:lnTo>
                <a:pt x="1669447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3F377D-74EE-46DD-839C-9C2680154B19}">
      <dsp:nvSpPr>
        <dsp:cNvPr id="0" name=""/>
        <dsp:cNvSpPr/>
      </dsp:nvSpPr>
      <dsp:spPr>
        <a:xfrm>
          <a:off x="4005589" y="2038861"/>
          <a:ext cx="91440" cy="332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77570D-572C-4843-BF37-E2609E407525}">
      <dsp:nvSpPr>
        <dsp:cNvPr id="0" name=""/>
        <dsp:cNvSpPr/>
      </dsp:nvSpPr>
      <dsp:spPr>
        <a:xfrm>
          <a:off x="2381862" y="2038861"/>
          <a:ext cx="1669447" cy="332370"/>
        </a:xfrm>
        <a:custGeom>
          <a:avLst/>
          <a:gdLst/>
          <a:ahLst/>
          <a:cxnLst/>
          <a:rect l="0" t="0" r="0" b="0"/>
          <a:pathLst>
            <a:path>
              <a:moveTo>
                <a:pt x="1669447" y="0"/>
              </a:moveTo>
              <a:lnTo>
                <a:pt x="1669447" y="226500"/>
              </a:lnTo>
              <a:lnTo>
                <a:pt x="0" y="226500"/>
              </a:lnTo>
              <a:lnTo>
                <a:pt x="0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977035-5CB7-42E0-A976-5D876B8E0FE7}">
      <dsp:nvSpPr>
        <dsp:cNvPr id="0" name=""/>
        <dsp:cNvSpPr/>
      </dsp:nvSpPr>
      <dsp:spPr>
        <a:xfrm>
          <a:off x="712414" y="2038861"/>
          <a:ext cx="3338894" cy="332370"/>
        </a:xfrm>
        <a:custGeom>
          <a:avLst/>
          <a:gdLst/>
          <a:ahLst/>
          <a:cxnLst/>
          <a:rect l="0" t="0" r="0" b="0"/>
          <a:pathLst>
            <a:path>
              <a:moveTo>
                <a:pt x="3338894" y="0"/>
              </a:moveTo>
              <a:lnTo>
                <a:pt x="3338894" y="226500"/>
              </a:lnTo>
              <a:lnTo>
                <a:pt x="0" y="226500"/>
              </a:lnTo>
              <a:lnTo>
                <a:pt x="0" y="3323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DCA37-BA3B-4C1D-9EA0-B0026653A7AF}">
      <dsp:nvSpPr>
        <dsp:cNvPr id="0" name=""/>
        <dsp:cNvSpPr/>
      </dsp:nvSpPr>
      <dsp:spPr>
        <a:xfrm>
          <a:off x="3343566" y="1313170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AAE1D-B729-4ADD-AA84-B4DC9BF058F4}">
      <dsp:nvSpPr>
        <dsp:cNvPr id="0" name=""/>
        <dsp:cNvSpPr/>
      </dsp:nvSpPr>
      <dsp:spPr>
        <a:xfrm>
          <a:off x="3470546" y="1433801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Socially</a:t>
          </a:r>
          <a:r>
            <a:rPr kumimoji="0" lang="nl-BE" altLang="fr-F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Responsible</a:t>
          </a:r>
          <a:endParaRPr kumimoji="0" lang="nl-BE" altLang="fr-FR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 Care</a:t>
          </a:r>
          <a:endParaRPr kumimoji="0" lang="nl-NL" altLang="fr-FR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491801" y="1455056"/>
        <a:ext cx="1372977" cy="683181"/>
      </dsp:txXfrm>
    </dsp:sp>
    <dsp:sp modelId="{DF420229-E417-4AA8-BF68-5E0B8AC9A6A5}">
      <dsp:nvSpPr>
        <dsp:cNvPr id="0" name=""/>
        <dsp:cNvSpPr/>
      </dsp:nvSpPr>
      <dsp:spPr>
        <a:xfrm>
          <a:off x="4671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D90BC-AEA4-4C75-BA52-575B47CD8F8B}">
      <dsp:nvSpPr>
        <dsp:cNvPr id="0" name=""/>
        <dsp:cNvSpPr/>
      </dsp:nvSpPr>
      <dsp:spPr>
        <a:xfrm>
          <a:off x="131651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Quality</a:t>
          </a:r>
          <a:endParaRPr kumimoji="0" lang="nl-NL" altLang="fr-FR" sz="16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52906" y="2513118"/>
        <a:ext cx="1372977" cy="683181"/>
      </dsp:txXfrm>
    </dsp:sp>
    <dsp:sp modelId="{46B43F28-0AF5-4854-80DB-020FBB78C394}">
      <dsp:nvSpPr>
        <dsp:cNvPr id="0" name=""/>
        <dsp:cNvSpPr/>
      </dsp:nvSpPr>
      <dsp:spPr>
        <a:xfrm>
          <a:off x="1674118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6493C-02F6-4FCF-A251-D3E5980CF47F}">
      <dsp:nvSpPr>
        <dsp:cNvPr id="0" name=""/>
        <dsp:cNvSpPr/>
      </dsp:nvSpPr>
      <dsp:spPr>
        <a:xfrm>
          <a:off x="1801099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Perfor-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mance</a:t>
          </a:r>
          <a:endParaRPr kumimoji="0" lang="nl-NL" altLang="fr-FR" sz="16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1822354" y="2513118"/>
        <a:ext cx="1372977" cy="683181"/>
      </dsp:txXfrm>
    </dsp:sp>
    <dsp:sp modelId="{69DB7320-E108-4180-A854-99C16E5F74B1}">
      <dsp:nvSpPr>
        <dsp:cNvPr id="0" name=""/>
        <dsp:cNvSpPr/>
      </dsp:nvSpPr>
      <dsp:spPr>
        <a:xfrm>
          <a:off x="3343566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756B1-32F9-42F9-8FF9-4ECFF00DFFC8}">
      <dsp:nvSpPr>
        <dsp:cNvPr id="0" name=""/>
        <dsp:cNvSpPr/>
      </dsp:nvSpPr>
      <dsp:spPr>
        <a:xfrm>
          <a:off x="3470546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Justice</a:t>
          </a:r>
          <a:endParaRPr kumimoji="0" lang="nl-NL" altLang="fr-FR" sz="16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3491801" y="2513118"/>
        <a:ext cx="1372977" cy="683181"/>
      </dsp:txXfrm>
    </dsp:sp>
    <dsp:sp modelId="{F44F4281-CE7F-4128-88A1-9ED46F9D0A08}">
      <dsp:nvSpPr>
        <dsp:cNvPr id="0" name=""/>
        <dsp:cNvSpPr/>
      </dsp:nvSpPr>
      <dsp:spPr>
        <a:xfrm>
          <a:off x="5013013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6DC14B-443E-4AC1-866C-D9C26343FA06}">
      <dsp:nvSpPr>
        <dsp:cNvPr id="0" name=""/>
        <dsp:cNvSpPr/>
      </dsp:nvSpPr>
      <dsp:spPr>
        <a:xfrm>
          <a:off x="5139993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Relevance</a:t>
          </a:r>
          <a:endParaRPr kumimoji="0" lang="nl-NL" altLang="fr-FR" sz="1600" b="1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161248" y="2513118"/>
        <a:ext cx="1372977" cy="683181"/>
      </dsp:txXfrm>
    </dsp:sp>
    <dsp:sp modelId="{32CB607B-5EDF-4515-B9AE-1993FD322785}">
      <dsp:nvSpPr>
        <dsp:cNvPr id="0" name=""/>
        <dsp:cNvSpPr/>
      </dsp:nvSpPr>
      <dsp:spPr>
        <a:xfrm>
          <a:off x="6682461" y="2371232"/>
          <a:ext cx="1415487" cy="725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28C7E-72BE-4D7F-BD9B-7001FDF6A5FF}">
      <dsp:nvSpPr>
        <dsp:cNvPr id="0" name=""/>
        <dsp:cNvSpPr/>
      </dsp:nvSpPr>
      <dsp:spPr>
        <a:xfrm>
          <a:off x="6809441" y="2491863"/>
          <a:ext cx="1415487" cy="725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Acces-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nl-BE" altLang="fr-FR" sz="16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sibility</a:t>
          </a:r>
          <a:endParaRPr kumimoji="0" lang="nl-NL" altLang="fr-FR" sz="16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6830696" y="2513118"/>
        <a:ext cx="1372977" cy="6831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9A9CB-785F-4883-913D-1AF256A31712}" type="datetimeFigureOut">
              <a:rPr lang="fr-FR" smtClean="0"/>
              <a:t>09/10/2014</a:t>
            </a:fld>
            <a:endParaRPr lang="fr-FR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fr-FR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CC405-A5E3-4156-A0D9-E14419A4C5CC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50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A2DD8-0D35-454D-B11E-334861BD9A27}" type="slidenum">
              <a:rPr lang="nl-BE" smtClean="0">
                <a:solidFill>
                  <a:prstClr val="black"/>
                </a:solidFill>
              </a:rPr>
              <a:pPr/>
              <a:t>3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108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A2DD8-0D35-454D-B11E-334861BD9A27}" type="slidenum">
              <a:rPr lang="nl-BE" smtClean="0">
                <a:solidFill>
                  <a:prstClr val="black"/>
                </a:solidFill>
              </a:rPr>
              <a:pPr/>
              <a:t>4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36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fr-BE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A2DD8-0D35-454D-B11E-334861BD9A27}" type="slidenum">
              <a:rPr lang="nl-BE" smtClean="0">
                <a:solidFill>
                  <a:prstClr val="black"/>
                </a:solidFill>
              </a:rPr>
              <a:pPr/>
              <a:t>5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14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aseline="0" dirty="0" smtClean="0"/>
              <a:t> </a:t>
            </a:r>
            <a:endParaRPr lang="fr-FR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A2DD8-0D35-454D-B11E-334861BD9A27}" type="slidenum">
              <a:rPr lang="nl-BE" smtClean="0">
                <a:solidFill>
                  <a:prstClr val="black"/>
                </a:solidFill>
              </a:rPr>
              <a:pPr/>
              <a:t>6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724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A2DD8-0D35-454D-B11E-334861BD9A27}" type="slidenum">
              <a:rPr lang="nl-BE" smtClean="0">
                <a:solidFill>
                  <a:prstClr val="black"/>
                </a:solidFill>
              </a:rPr>
              <a:pPr/>
              <a:t>7</a:t>
            </a:fld>
            <a:endParaRPr lang="nl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798638"/>
            <a:ext cx="5686425" cy="503237"/>
          </a:xfrm>
          <a:solidFill>
            <a:srgbClr val="77D109"/>
          </a:solidFill>
          <a:extLst/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lr>
                <a:srgbClr val="00AEEF"/>
              </a:buClr>
              <a:buSzPct val="80000"/>
              <a:buFont typeface="Arial" charset="0"/>
              <a:buNone/>
              <a:defRPr sz="33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598863"/>
            <a:ext cx="8348663" cy="365125"/>
          </a:xfrm>
          <a:extLst/>
        </p:spPr>
        <p:txBody>
          <a:bodyPr lIns="0" rIns="0"/>
          <a:lstStyle>
            <a:lvl1pPr marL="0" indent="0">
              <a:buFont typeface="Arial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88" y="0"/>
            <a:ext cx="4184048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6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26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6538" y="323850"/>
            <a:ext cx="2085975" cy="5553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323850"/>
            <a:ext cx="6110288" cy="555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9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el en diagram of organi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fr-FR"/>
          </a:p>
        </p:txBody>
      </p:sp>
      <p:sp>
        <p:nvSpPr>
          <p:cNvPr id="3" name="Tijdelijke aanduiding voor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l-NL" altLang="fr-FR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l-NL" altLang="fr-FR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0B34620-A914-4D14-BABC-622BA896E1CC}" type="slidenum">
              <a:rPr lang="nl-NL" altLang="fr-FR">
                <a:solidFill>
                  <a:srgbClr val="000000"/>
                </a:solidFill>
              </a:rPr>
              <a:pPr/>
              <a:t>‹nr.›</a:t>
            </a:fld>
            <a:endParaRPr lang="nl-NL" alt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9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70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46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600200"/>
            <a:ext cx="4097338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588" y="1600200"/>
            <a:ext cx="4098925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38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684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85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347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790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23850"/>
            <a:ext cx="8348663" cy="381000"/>
          </a:xfrm>
          <a:prstGeom prst="rect">
            <a:avLst/>
          </a:prstGeom>
          <a:solidFill>
            <a:srgbClr val="77D1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" tIns="0" rIns="18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noProof="0" dirty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00200"/>
            <a:ext cx="8348663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000" tIns="0" rIns="18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  <a:endParaRPr lang="en-GB" altLang="fr-FR" smtClean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191" y="6381750"/>
            <a:ext cx="17716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8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528D"/>
        </a:buClr>
        <a:buSzPct val="80000"/>
        <a:buFont typeface="Arial" pitchFamily="34" charset="0"/>
        <a:buChar char="●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C3DE"/>
        </a:buClr>
        <a:buSzPct val="80000"/>
        <a:buFont typeface="Arial" pitchFamily="34" charset="0"/>
        <a:buChar char="●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○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Arial" pitchFamily="34" charset="0"/>
        <a:buChar char="●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itchFamily="34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4725144"/>
            <a:ext cx="5686425" cy="1107996"/>
          </a:xfrm>
        </p:spPr>
        <p:txBody>
          <a:bodyPr/>
          <a:lstStyle/>
          <a:p>
            <a:r>
              <a:rPr lang="en-US" altLang="fr-FR" sz="3600" b="1" noProof="0" dirty="0" smtClean="0"/>
              <a:t>SOCIALLY RESPONSIBLE CARE</a:t>
            </a:r>
            <a:endParaRPr lang="en-US" altLang="fr-FR" sz="3600" b="1" noProof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645024"/>
            <a:ext cx="5616624" cy="1080120"/>
          </a:xfrm>
        </p:spPr>
        <p:txBody>
          <a:bodyPr/>
          <a:lstStyle/>
          <a:p>
            <a:r>
              <a:rPr lang="en-US" altLang="fr-FR" sz="3600" noProof="0" dirty="0" smtClean="0"/>
              <a:t>A framework for assessing trends in care</a:t>
            </a:r>
          </a:p>
          <a:p>
            <a:endParaRPr lang="en-US" altLang="fr-FR" sz="3600" noProof="0" dirty="0"/>
          </a:p>
        </p:txBody>
      </p:sp>
    </p:spTree>
    <p:extLst>
      <p:ext uri="{BB962C8B-B14F-4D97-AF65-F5344CB8AC3E}">
        <p14:creationId xmlns:p14="http://schemas.microsoft.com/office/powerpoint/2010/main" val="216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27097567"/>
              </p:ext>
            </p:extLst>
          </p:nvPr>
        </p:nvGraphicFramePr>
        <p:xfrm>
          <a:off x="467544" y="620688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45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23850"/>
            <a:ext cx="8348663" cy="1088926"/>
          </a:xfrm>
        </p:spPr>
        <p:txBody>
          <a:bodyPr/>
          <a:lstStyle/>
          <a:p>
            <a:r>
              <a:rPr lang="en-US" altLang="fr-FR" sz="3600" noProof="0" dirty="0" smtClean="0"/>
              <a:t>Why do we need a framework of principles on care?</a:t>
            </a:r>
            <a:endParaRPr lang="en-US" altLang="fr-FR" sz="3600" noProof="0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CC0066"/>
              </a:buClr>
            </a:pPr>
            <a:r>
              <a:rPr lang="en-US" altLang="fr-FR" noProof="0" dirty="0" smtClean="0"/>
              <a:t>Different definitions of care</a:t>
            </a:r>
          </a:p>
          <a:p>
            <a:pPr lvl="1">
              <a:buClr>
                <a:srgbClr val="CC0066"/>
              </a:buClr>
            </a:pPr>
            <a:r>
              <a:rPr lang="en-US" altLang="fr-FR" noProof="0" dirty="0" smtClean="0"/>
              <a:t>Need for a common framework for health care, social care and social work</a:t>
            </a:r>
          </a:p>
          <a:p>
            <a:pPr>
              <a:buClr>
                <a:srgbClr val="CC0066"/>
              </a:buClr>
            </a:pPr>
            <a:r>
              <a:rPr lang="en-US" altLang="fr-FR" noProof="0" dirty="0" smtClean="0"/>
              <a:t>Need </a:t>
            </a:r>
            <a:r>
              <a:rPr lang="en-US" altLang="fr-FR" dirty="0" smtClean="0"/>
              <a:t>for</a:t>
            </a:r>
            <a:r>
              <a:rPr lang="en-US" altLang="fr-FR" noProof="0" dirty="0" smtClean="0"/>
              <a:t> a framework to asses (new) evolutions in care and social work</a:t>
            </a:r>
          </a:p>
          <a:p>
            <a:pPr lvl="1">
              <a:buClr>
                <a:srgbClr val="CC0066"/>
              </a:buClr>
            </a:pPr>
            <a:r>
              <a:rPr lang="en-US" altLang="fr-FR" noProof="0" dirty="0" smtClean="0"/>
              <a:t>Challenge: further threat of commercialization of care</a:t>
            </a:r>
          </a:p>
          <a:p>
            <a:pPr lvl="1">
              <a:buClr>
                <a:srgbClr val="CC0066"/>
              </a:buClr>
            </a:pPr>
            <a:r>
              <a:rPr lang="en-US" altLang="fr-FR" noProof="0" dirty="0" smtClean="0"/>
              <a:t>How: creating a level playing field </a:t>
            </a:r>
          </a:p>
          <a:p>
            <a:pPr>
              <a:buClr>
                <a:srgbClr val="CC0066"/>
              </a:buClr>
            </a:pPr>
            <a:r>
              <a:rPr lang="en-US" altLang="fr-FR" noProof="0" dirty="0" smtClean="0"/>
              <a:t>A Social Compact?</a:t>
            </a:r>
          </a:p>
          <a:p>
            <a:pPr lvl="1">
              <a:buClr>
                <a:srgbClr val="CC0066"/>
              </a:buClr>
            </a:pPr>
            <a:r>
              <a:rPr lang="en-US" altLang="fr-FR" dirty="0" smtClean="0"/>
              <a:t>Common norms</a:t>
            </a:r>
          </a:p>
          <a:p>
            <a:pPr lvl="1">
              <a:buClr>
                <a:srgbClr val="CC0066"/>
              </a:buClr>
            </a:pPr>
            <a:r>
              <a:rPr lang="en-US" altLang="fr-FR" dirty="0"/>
              <a:t>S</a:t>
            </a:r>
            <a:r>
              <a:rPr lang="en-US" altLang="fr-FR" noProof="0" dirty="0" err="1" smtClean="0"/>
              <a:t>triving</a:t>
            </a:r>
            <a:r>
              <a:rPr lang="en-US" altLang="fr-FR" noProof="0" dirty="0" smtClean="0"/>
              <a:t> to do it better</a:t>
            </a:r>
            <a:endParaRPr lang="en-US" altLang="fr-FR" noProof="0" dirty="0"/>
          </a:p>
        </p:txBody>
      </p:sp>
    </p:spTree>
    <p:extLst>
      <p:ext uri="{BB962C8B-B14F-4D97-AF65-F5344CB8AC3E}">
        <p14:creationId xmlns:p14="http://schemas.microsoft.com/office/powerpoint/2010/main" val="129033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5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US" altLang="fr-FR" sz="3600" noProof="0" dirty="0" smtClean="0"/>
              <a:t>When is care socially responsible ?</a:t>
            </a:r>
            <a:endParaRPr lang="en-US" altLang="fr-FR" sz="3600" noProof="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33556374"/>
              </p:ext>
            </p:extLst>
          </p:nvPr>
        </p:nvGraphicFramePr>
        <p:xfrm>
          <a:off x="467544" y="620688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416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6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/>
          <a:lstStyle/>
          <a:p>
            <a:r>
              <a:rPr lang="en-US" altLang="fr-FR" sz="3600" noProof="0" dirty="0" smtClean="0"/>
              <a:t>The principle of quality</a:t>
            </a:r>
            <a:endParaRPr lang="en-US" altLang="fr-FR" sz="3600" noProof="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311569030"/>
              </p:ext>
            </p:extLst>
          </p:nvPr>
        </p:nvGraphicFramePr>
        <p:xfrm>
          <a:off x="467544" y="764704"/>
          <a:ext cx="8208912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8557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323850"/>
            <a:ext cx="8348663" cy="512862"/>
          </a:xfrm>
        </p:spPr>
        <p:txBody>
          <a:bodyPr/>
          <a:lstStyle/>
          <a:p>
            <a:r>
              <a:rPr lang="en-US" altLang="fr-FR" sz="3600" noProof="0" dirty="0" smtClean="0"/>
              <a:t>The subprinciples of quality</a:t>
            </a:r>
            <a:endParaRPr lang="en-US" noProof="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07899427"/>
              </p:ext>
            </p:extLst>
          </p:nvPr>
        </p:nvGraphicFramePr>
        <p:xfrm>
          <a:off x="683568" y="980728"/>
          <a:ext cx="7992888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515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23850"/>
            <a:ext cx="8348663" cy="584870"/>
          </a:xfrm>
        </p:spPr>
        <p:txBody>
          <a:bodyPr/>
          <a:lstStyle/>
          <a:p>
            <a:r>
              <a:rPr lang="en-US" altLang="fr-FR" sz="3600" noProof="0" dirty="0" smtClean="0"/>
              <a:t>The principle of performance</a:t>
            </a:r>
            <a:endParaRPr lang="en-US" altLang="fr-FR" sz="3600" noProof="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12727798"/>
              </p:ext>
            </p:extLst>
          </p:nvPr>
        </p:nvGraphicFramePr>
        <p:xfrm>
          <a:off x="431800" y="1589088"/>
          <a:ext cx="8208963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783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23850"/>
            <a:ext cx="8348663" cy="584870"/>
          </a:xfrm>
        </p:spPr>
        <p:txBody>
          <a:bodyPr/>
          <a:lstStyle/>
          <a:p>
            <a:r>
              <a:rPr lang="en-US" altLang="fr-FR" sz="3600" noProof="0" dirty="0" smtClean="0"/>
              <a:t>The principle of justice</a:t>
            </a:r>
            <a:endParaRPr lang="en-US" altLang="fr-FR" sz="3600" noProof="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71070920"/>
              </p:ext>
            </p:extLst>
          </p:nvPr>
        </p:nvGraphicFramePr>
        <p:xfrm>
          <a:off x="323528" y="2708920"/>
          <a:ext cx="8208963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211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23850"/>
            <a:ext cx="8348663" cy="512862"/>
          </a:xfrm>
        </p:spPr>
        <p:txBody>
          <a:bodyPr/>
          <a:lstStyle/>
          <a:p>
            <a:r>
              <a:rPr lang="en-US" altLang="fr-FR" sz="3600" noProof="0" dirty="0" smtClean="0"/>
              <a:t>The principle of accessibility</a:t>
            </a:r>
            <a:endParaRPr lang="en-US" altLang="fr-FR" sz="3600" noProof="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27048393"/>
              </p:ext>
            </p:extLst>
          </p:nvPr>
        </p:nvGraphicFramePr>
        <p:xfrm>
          <a:off x="431800" y="908720"/>
          <a:ext cx="8208963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626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Rectangle 5"/>
          <p:cNvSpPr>
            <a:spLocks noGrp="1" noChangeArrowheads="1"/>
          </p:cNvSpPr>
          <p:nvPr>
            <p:ph type="title"/>
          </p:nvPr>
        </p:nvSpPr>
        <p:spPr>
          <a:xfrm>
            <a:off x="323850" y="323850"/>
            <a:ext cx="8348663" cy="512862"/>
          </a:xfrm>
        </p:spPr>
        <p:txBody>
          <a:bodyPr/>
          <a:lstStyle/>
          <a:p>
            <a:r>
              <a:rPr lang="en-US" altLang="fr-FR" sz="3600" noProof="0" dirty="0" smtClean="0"/>
              <a:t>The principle of relevance</a:t>
            </a:r>
            <a:endParaRPr lang="en-US" altLang="fr-FR" sz="3600" noProof="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2218456"/>
              </p:ext>
            </p:extLst>
          </p:nvPr>
        </p:nvGraphicFramePr>
        <p:xfrm>
          <a:off x="431800" y="2276872"/>
          <a:ext cx="8208963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49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nscreencombi2">
  <a:themeElements>
    <a:clrScheme name="ETUI_Onscreen 2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C4D9E4"/>
      </a:accent1>
      <a:accent2>
        <a:srgbClr val="9EC3DE"/>
      </a:accent2>
      <a:accent3>
        <a:srgbClr val="FFFFFF"/>
      </a:accent3>
      <a:accent4>
        <a:srgbClr val="000000"/>
      </a:accent4>
      <a:accent5>
        <a:srgbClr val="DEE9EF"/>
      </a:accent5>
      <a:accent6>
        <a:srgbClr val="8FB0C9"/>
      </a:accent6>
      <a:hlink>
        <a:srgbClr val="003F72"/>
      </a:hlink>
      <a:folHlink>
        <a:srgbClr val="003F72"/>
      </a:folHlink>
    </a:clrScheme>
    <a:fontScheme name="ETUI_Onscre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AAD3F1">
            <a:alpha val="25000"/>
          </a:srgbClr>
        </a:solidFill>
        <a:ln w="3175" cap="flat" cmpd="sng" algn="ctr">
          <a:solidFill>
            <a:srgbClr val="60A9D6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TUI_Onscree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2C2A0"/>
        </a:accent1>
        <a:accent2>
          <a:srgbClr val="9A996E"/>
        </a:accent2>
        <a:accent3>
          <a:srgbClr val="FFFFFF"/>
        </a:accent3>
        <a:accent4>
          <a:srgbClr val="000000"/>
        </a:accent4>
        <a:accent5>
          <a:srgbClr val="DDDDCD"/>
        </a:accent5>
        <a:accent6>
          <a:srgbClr val="8B8A63"/>
        </a:accent6>
        <a:hlink>
          <a:srgbClr val="4F4C25"/>
        </a:hlink>
        <a:folHlink>
          <a:srgbClr val="4F4C2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2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C4D9E4"/>
        </a:accent1>
        <a:accent2>
          <a:srgbClr val="9EC3DE"/>
        </a:accent2>
        <a:accent3>
          <a:srgbClr val="FFFFFF"/>
        </a:accent3>
        <a:accent4>
          <a:srgbClr val="000000"/>
        </a:accent4>
        <a:accent5>
          <a:srgbClr val="DEE9EF"/>
        </a:accent5>
        <a:accent6>
          <a:srgbClr val="8FB0C9"/>
        </a:accent6>
        <a:hlink>
          <a:srgbClr val="003F72"/>
        </a:hlink>
        <a:folHlink>
          <a:srgbClr val="003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DAD2"/>
        </a:accent1>
        <a:accent2>
          <a:srgbClr val="0D776E"/>
        </a:accent2>
        <a:accent3>
          <a:srgbClr val="FFFFFF"/>
        </a:accent3>
        <a:accent4>
          <a:srgbClr val="000000"/>
        </a:accent4>
        <a:accent5>
          <a:srgbClr val="D7EAE5"/>
        </a:accent5>
        <a:accent6>
          <a:srgbClr val="0B6B63"/>
        </a:accent6>
        <a:hlink>
          <a:srgbClr val="23423A"/>
        </a:hlink>
        <a:folHlink>
          <a:srgbClr val="2142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5B6B3"/>
        </a:accent1>
        <a:accent2>
          <a:srgbClr val="6C6F70"/>
        </a:accent2>
        <a:accent3>
          <a:srgbClr val="FFFFFF"/>
        </a:accent3>
        <a:accent4>
          <a:srgbClr val="000000"/>
        </a:accent4>
        <a:accent5>
          <a:srgbClr val="D7D7D6"/>
        </a:accent5>
        <a:accent6>
          <a:srgbClr val="616465"/>
        </a:accent6>
        <a:hlink>
          <a:srgbClr val="FF6319"/>
        </a:hlink>
        <a:folHlink>
          <a:srgbClr val="FF6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7E6"/>
        </a:accent1>
        <a:accent2>
          <a:srgbClr val="009AA6"/>
        </a:accent2>
        <a:accent3>
          <a:srgbClr val="FFFFFF"/>
        </a:accent3>
        <a:accent4>
          <a:srgbClr val="000000"/>
        </a:accent4>
        <a:accent5>
          <a:srgbClr val="DAF1F0"/>
        </a:accent5>
        <a:accent6>
          <a:srgbClr val="008B96"/>
        </a:accent6>
        <a:hlink>
          <a:srgbClr val="4D5357"/>
        </a:hlink>
        <a:folHlink>
          <a:srgbClr val="4D53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EBCAB8"/>
        </a:accent1>
        <a:accent2>
          <a:srgbClr val="D52B1E"/>
        </a:accent2>
        <a:accent3>
          <a:srgbClr val="FFFFFF"/>
        </a:accent3>
        <a:accent4>
          <a:srgbClr val="000000"/>
        </a:accent4>
        <a:accent5>
          <a:srgbClr val="F3E1D8"/>
        </a:accent5>
        <a:accent6>
          <a:srgbClr val="C1261A"/>
        </a:accent6>
        <a:hlink>
          <a:srgbClr val="673327"/>
        </a:hlink>
        <a:folHlink>
          <a:srgbClr val="6733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7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ED600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DBE8AA"/>
        </a:accent5>
        <a:accent6>
          <a:srgbClr val="0090C5"/>
        </a:accent6>
        <a:hlink>
          <a:srgbClr val="83847A"/>
        </a:hlink>
        <a:folHlink>
          <a:srgbClr val="8384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8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8CF95"/>
        </a:accent1>
        <a:accent2>
          <a:srgbClr val="69923A"/>
        </a:accent2>
        <a:accent3>
          <a:srgbClr val="FFFFFF"/>
        </a:accent3>
        <a:accent4>
          <a:srgbClr val="000000"/>
        </a:accent4>
        <a:accent5>
          <a:srgbClr val="D8E4C8"/>
        </a:accent5>
        <a:accent6>
          <a:srgbClr val="5E8434"/>
        </a:accent6>
        <a:hlink>
          <a:srgbClr val="C966CD"/>
        </a:hlink>
        <a:folHlink>
          <a:srgbClr val="C96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UI_Onscreen 9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AACAE6"/>
        </a:accent1>
        <a:accent2>
          <a:srgbClr val="4B92DB"/>
        </a:accent2>
        <a:accent3>
          <a:srgbClr val="FFFFFF"/>
        </a:accent3>
        <a:accent4>
          <a:srgbClr val="000000"/>
        </a:accent4>
        <a:accent5>
          <a:srgbClr val="D2E1F0"/>
        </a:accent5>
        <a:accent6>
          <a:srgbClr val="4384C6"/>
        </a:accent6>
        <a:hlink>
          <a:srgbClr val="D2492B"/>
        </a:hlink>
        <a:folHlink>
          <a:srgbClr val="D249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Diavoorstelling (4:3)</PresentationFormat>
  <Paragraphs>80</Paragraphs>
  <Slides>10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Onscreencombi2</vt:lpstr>
      <vt:lpstr>SOCIALLY RESPONSIBLE CARE</vt:lpstr>
      <vt:lpstr>Why do we need a framework of principles on care?</vt:lpstr>
      <vt:lpstr>When is care socially responsible ?</vt:lpstr>
      <vt:lpstr>The principle of quality</vt:lpstr>
      <vt:lpstr>The subprinciples of quality</vt:lpstr>
      <vt:lpstr>The principle of performance</vt:lpstr>
      <vt:lpstr>The principle of justice</vt:lpstr>
      <vt:lpstr>The principle of accessibility</vt:lpstr>
      <vt:lpstr>The principle of relevance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SOCIALLY RESPONSIBLE CARE</dc:title>
  <dc:creator>Michel</dc:creator>
  <cp:lastModifiedBy>Michel</cp:lastModifiedBy>
  <cp:revision>1</cp:revision>
  <dcterms:created xsi:type="dcterms:W3CDTF">2014-10-09T09:08:45Z</dcterms:created>
  <dcterms:modified xsi:type="dcterms:W3CDTF">2014-10-09T09:09:15Z</dcterms:modified>
</cp:coreProperties>
</file>