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133B9-DECD-49B4-A733-32C8A35378E9}" type="datetimeFigureOut">
              <a:rPr lang="it-IT" smtClean="0"/>
              <a:pPr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19400-421F-45F5-B061-2F501F043AA5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gif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42852"/>
            <a:ext cx="8229600" cy="557216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sz="4500" i="1" dirty="0" smtClean="0"/>
              <a:t>The CNCA works in order to:</a:t>
            </a:r>
            <a:endParaRPr lang="it-IT" sz="4500" dirty="0" smtClean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GB" sz="4500" i="1" dirty="0" smtClean="0"/>
              <a:t>Study and to develop knowledge</a:t>
            </a:r>
            <a:endParaRPr lang="it-IT" sz="4500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4500" i="1" dirty="0" smtClean="0"/>
              <a:t>Support the circulation of information and the sharing of experiences</a:t>
            </a:r>
            <a:endParaRPr lang="it-IT" sz="4500" dirty="0" smtClean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GB" sz="4500" i="1" dirty="0" smtClean="0"/>
              <a:t>Promote the exchange of good and innovative practices</a:t>
            </a:r>
            <a:endParaRPr lang="it-IT" sz="4500" dirty="0" smtClean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GB" sz="4500" i="1" dirty="0" smtClean="0"/>
              <a:t>Develop Regional, National and European projects</a:t>
            </a:r>
            <a:endParaRPr lang="it-IT" sz="4500" dirty="0" smtClean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GB" sz="4500" i="1" dirty="0" smtClean="0"/>
              <a:t>Take part to national and regional technical working groups</a:t>
            </a:r>
            <a:r>
              <a:rPr lang="it-IT" sz="4500" dirty="0" smtClean="0"/>
              <a:t> </a:t>
            </a:r>
          </a:p>
          <a:p>
            <a:endParaRPr lang="it-IT" dirty="0"/>
          </a:p>
        </p:txBody>
      </p:sp>
      <p:pic>
        <p:nvPicPr>
          <p:cNvPr id="1026" name="Picture 2" descr="cnca scrit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72074"/>
            <a:ext cx="719528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404987_125029997650966_706068001_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571480"/>
            <a:ext cx="3786208" cy="2524139"/>
          </a:xfrm>
          <a:prstGeom prst="rect">
            <a:avLst/>
          </a:prstGeom>
        </p:spPr>
      </p:pic>
      <p:pic>
        <p:nvPicPr>
          <p:cNvPr id="5" name="Immagine 4" descr="525510_125029947650971_1590943630_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428736"/>
            <a:ext cx="3964803" cy="2643202"/>
          </a:xfrm>
          <a:prstGeom prst="rect">
            <a:avLst/>
          </a:prstGeom>
        </p:spPr>
      </p:pic>
      <p:pic>
        <p:nvPicPr>
          <p:cNvPr id="6" name="Immagine 5" descr="thumbs_cresceilwelfare-2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643446"/>
            <a:ext cx="2214578" cy="1660934"/>
          </a:xfrm>
          <a:prstGeom prst="rect">
            <a:avLst/>
          </a:prstGeom>
        </p:spPr>
      </p:pic>
      <p:pic>
        <p:nvPicPr>
          <p:cNvPr id="7" name="Immagine 6" descr="thumbs_cresceilwelfare-anpas-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2" y="4572006"/>
            <a:ext cx="2571768" cy="192882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umbs_cresceilwelfare-anpas-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428604"/>
            <a:ext cx="3429024" cy="2571768"/>
          </a:xfrm>
          <a:prstGeom prst="rect">
            <a:avLst/>
          </a:prstGeom>
        </p:spPr>
      </p:pic>
      <p:pic>
        <p:nvPicPr>
          <p:cNvPr id="5" name="Immagine 4" descr="thumbs_piazza-monte-citorio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3286124"/>
            <a:ext cx="3524272" cy="2643204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9012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5387975"/>
            <a:ext cx="7772400" cy="1470025"/>
          </a:xfrm>
        </p:spPr>
        <p:txBody>
          <a:bodyPr/>
          <a:lstStyle/>
          <a:p>
            <a:r>
              <a:rPr lang="it-IT" smtClean="0"/>
              <a:t>The campaigns</a:t>
            </a:r>
            <a:endParaRPr lang="it-IT" dirty="0"/>
          </a:p>
        </p:txBody>
      </p:sp>
      <p:pic>
        <p:nvPicPr>
          <p:cNvPr id="1026" name="Picture 2" descr="E:\ACW\Bruxelles\tavola-della-pac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65104"/>
            <a:ext cx="2126867" cy="1306504"/>
          </a:xfrm>
          <a:prstGeom prst="rect">
            <a:avLst/>
          </a:prstGeom>
          <a:noFill/>
        </p:spPr>
      </p:pic>
      <p:pic>
        <p:nvPicPr>
          <p:cNvPr id="1027" name="Picture 3" descr="E:\ACW\Bruxelles\sbilanciamoci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398228"/>
            <a:ext cx="3774509" cy="551078"/>
          </a:xfrm>
          <a:prstGeom prst="rect">
            <a:avLst/>
          </a:prstGeom>
          <a:noFill/>
        </p:spPr>
      </p:pic>
      <p:pic>
        <p:nvPicPr>
          <p:cNvPr id="1028" name="Picture 4" descr="E:\ACW\Bruxelles\non_aver_paur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188640"/>
            <a:ext cx="3067011" cy="1022337"/>
          </a:xfrm>
          <a:prstGeom prst="rect">
            <a:avLst/>
          </a:prstGeom>
          <a:noFill/>
        </p:spPr>
      </p:pic>
      <p:pic>
        <p:nvPicPr>
          <p:cNvPr id="1029" name="Picture 5" descr="E:\ACW\Bruxelles\logo_non_incarcerate_il_nostro_crescer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780928"/>
            <a:ext cx="2876422" cy="751792"/>
          </a:xfrm>
          <a:prstGeom prst="rect">
            <a:avLst/>
          </a:prstGeom>
          <a:noFill/>
        </p:spPr>
      </p:pic>
      <p:pic>
        <p:nvPicPr>
          <p:cNvPr id="1030" name="Picture 6" descr="E:\ACW\Bruxelles\batti_il_cinque_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214290"/>
            <a:ext cx="1751015" cy="1751015"/>
          </a:xfrm>
          <a:prstGeom prst="rect">
            <a:avLst/>
          </a:prstGeom>
          <a:noFill/>
        </p:spPr>
      </p:pic>
      <p:pic>
        <p:nvPicPr>
          <p:cNvPr id="10" name="Immagine 9" descr="Logo_Mettiamoci_in_gioc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92280" y="1628800"/>
            <a:ext cx="1571625" cy="1571625"/>
          </a:xfrm>
          <a:prstGeom prst="rect">
            <a:avLst/>
          </a:prstGeom>
        </p:spPr>
      </p:pic>
      <p:pic>
        <p:nvPicPr>
          <p:cNvPr id="11" name="Immagine 10" descr="italia_sono_anchi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76256" y="260648"/>
            <a:ext cx="1997988" cy="833516"/>
          </a:xfrm>
          <a:prstGeom prst="rect">
            <a:avLst/>
          </a:prstGeom>
        </p:spPr>
      </p:pic>
      <p:pic>
        <p:nvPicPr>
          <p:cNvPr id="12" name="Immagine 11" descr="stop_opg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333728" y="3501008"/>
            <a:ext cx="2810272" cy="770123"/>
          </a:xfrm>
          <a:prstGeom prst="rect">
            <a:avLst/>
          </a:prstGeom>
        </p:spPr>
      </p:pic>
      <p:pic>
        <p:nvPicPr>
          <p:cNvPr id="13" name="Immagine 12" descr="logo150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948264" y="5517232"/>
            <a:ext cx="1873164" cy="11738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4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" presetID="5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3000"/>
                            </p:stCondLst>
                            <p:childTnLst>
                              <p:par>
                                <p:cTn id="35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0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000"/>
                            </p:stCondLst>
                            <p:childTnLst>
                              <p:par>
                                <p:cTn id="42" presetID="26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8000"/>
                            </p:stCondLst>
                            <p:childTnLst>
                              <p:par>
                                <p:cTn id="59" presetID="9" presetClass="emph" presetSubtype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9000"/>
                            </p:stCondLst>
                            <p:childTnLst>
                              <p:par>
                                <p:cTn id="63" presetID="15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8000"/>
                            </p:stCondLst>
                            <p:childTnLst>
                              <p:par>
                                <p:cTn id="70" presetID="48" presetClass="entr" presetSubtype="0" accel="5000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0"/>
                            </p:stCondLst>
                            <p:childTnLst>
                              <p:par>
                                <p:cTn id="77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network</a:t>
            </a:r>
            <a:endParaRPr lang="it-IT" dirty="0"/>
          </a:p>
        </p:txBody>
      </p:sp>
      <p:pic>
        <p:nvPicPr>
          <p:cNvPr id="6" name="Segnaposto contenuto 5" descr="cresce-welfare-cresce-ital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44502"/>
            <a:ext cx="9144000" cy="5613498"/>
          </a:xfr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humbs_piazza-monte-citorio-6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429256" y="1"/>
            <a:ext cx="3714744" cy="2786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 descr="522335_125029737650992_208524117_a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0" y="1904988"/>
            <a:ext cx="6858016" cy="4572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thumbs_cresceilwelfare-13.jpg"/>
          <p:cNvPicPr>
            <a:picLocks noGrp="1" noChangeAspect="1"/>
          </p:cNvPicPr>
          <p:nvPr isPhoto="1"/>
        </p:nvPicPr>
        <p:blipFill>
          <a:blip r:embed="rId4">
            <a:lum/>
          </a:blip>
          <a:stretch>
            <a:fillRect/>
          </a:stretch>
        </p:blipFill>
        <p:spPr>
          <a:xfrm>
            <a:off x="357158" y="0"/>
            <a:ext cx="3238491" cy="24288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304468_125029667650999_359662433_a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545364_125029847650981_1238035058_a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humbs_tshirt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" y="3321842"/>
            <a:ext cx="4714876" cy="3536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 descr="308827_125029640984335_407748509_a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3643306" y="0"/>
            <a:ext cx="5500694" cy="36671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390007_125029270984372_1612566862_a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222480_125029874317645_1296953130_a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857488" y="2666992"/>
            <a:ext cx="6286512" cy="4191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 descr="406785_125029957650970_552655640_a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0" y="0"/>
            <a:ext cx="5214942" cy="3476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50</Words>
  <Application>Microsoft Office PowerPoint</Application>
  <PresentationFormat>Diavoorstelling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Tema di Office</vt:lpstr>
      <vt:lpstr>PowerPoint-presentatie</vt:lpstr>
      <vt:lpstr>The campaigns</vt:lpstr>
      <vt:lpstr>The network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campaigns</dc:title>
  <dc:creator>Valued Acer Customer</dc:creator>
  <cp:lastModifiedBy>Michel</cp:lastModifiedBy>
  <cp:revision>6</cp:revision>
  <dcterms:created xsi:type="dcterms:W3CDTF">2012-11-15T07:15:49Z</dcterms:created>
  <dcterms:modified xsi:type="dcterms:W3CDTF">2012-11-19T08:32:34Z</dcterms:modified>
</cp:coreProperties>
</file>