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 id="2147483678" r:id="rId3"/>
    <p:sldMasterId id="2147483679" r:id="rId4"/>
  </p:sldMasterIdLst>
  <p:notesMasterIdLst>
    <p:notesMasterId r:id="rId16"/>
  </p:notesMasterIdLst>
  <p:sldIdLst>
    <p:sldId id="299" r:id="rId5"/>
    <p:sldId id="300" r:id="rId6"/>
    <p:sldId id="301" r:id="rId7"/>
    <p:sldId id="302" r:id="rId8"/>
    <p:sldId id="303" r:id="rId9"/>
    <p:sldId id="304" r:id="rId10"/>
    <p:sldId id="305" r:id="rId11"/>
    <p:sldId id="306" r:id="rId12"/>
    <p:sldId id="307" r:id="rId13"/>
    <p:sldId id="308" r:id="rId14"/>
    <p:sldId id="309" r:id="rId15"/>
  </p:sldIdLst>
  <p:sldSz cx="9144000" cy="6858000" type="screen4x3"/>
  <p:notesSz cx="6858000" cy="9144000"/>
  <p:defaultTextStyle>
    <a:defPPr>
      <a:defRPr lang="nl-B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DE13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88" d="100"/>
          <a:sy n="88" d="100"/>
        </p:scale>
        <p:origin x="-126" y="-5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l-BE"/>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20165AA-51B1-44DA-8F83-298A7DFAE0B2}" type="datetimeFigureOut">
              <a:rPr lang="nl-BE"/>
              <a:pPr>
                <a:defRPr/>
              </a:pPr>
              <a:t>3/10/2011</a:t>
            </a:fld>
            <a:endParaRPr lang="nl-BE"/>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BE"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BE"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l-BE"/>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540462D-24E8-4319-B828-DF90F34F5255}" type="slidenum">
              <a:rPr lang="nl-BE"/>
              <a:pPr>
                <a:defRPr/>
              </a:pPr>
              <a:t>‹nr.›</a:t>
            </a:fld>
            <a:endParaRPr lang="nl-B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nl-NL" smtClean="0"/>
              <a:t>Klik om de stijl te bewerken</a:t>
            </a:r>
            <a:endParaRPr lang="nl-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BE" dirty="0"/>
          </a:p>
        </p:txBody>
      </p:sp>
      <p:sp>
        <p:nvSpPr>
          <p:cNvPr id="4" name="Tijdelijke aanduiding voor datum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B06B0C8-5F88-4788-9A15-4CEF4EC4B621}" type="datetimeFigureOut">
              <a:rPr lang="nl-BE"/>
              <a:pPr>
                <a:defRPr/>
              </a:pPr>
              <a:t>3/10/2011</a:t>
            </a:fld>
            <a:endParaRPr lang="nl-BE"/>
          </a:p>
        </p:txBody>
      </p:sp>
      <p:sp>
        <p:nvSpPr>
          <p:cNvPr id="5" name="Tijdelijke aanduiding voor voettekst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nl-BE"/>
          </a:p>
        </p:txBody>
      </p:sp>
      <p:sp>
        <p:nvSpPr>
          <p:cNvPr id="6" name="Tijdelijke aanduiding voor dianumm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E670A45-8062-4344-9F6D-0E1D45DD71F3}" type="slidenum">
              <a:rPr lang="nl-BE"/>
              <a:pPr>
                <a:defRPr/>
              </a:pPr>
              <a:t>‹nr.›</a:t>
            </a:fld>
            <a:endParaRPr lang="nl-BE"/>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a:xfrm>
            <a:off x="467544" y="820043"/>
            <a:ext cx="8229600" cy="1143000"/>
          </a:xfrm>
          <a:prstGeom prst="rect">
            <a:avLst/>
          </a:prstGeom>
        </p:spPr>
        <p:txBody>
          <a:bodyPr/>
          <a:lstStyle/>
          <a:p>
            <a:r>
              <a:rPr lang="nl-NL" smtClean="0"/>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ED32754-0072-4985-AA5C-AB561F57E79F}" type="datetimeFigureOut">
              <a:rPr lang="nl-BE"/>
              <a:pPr>
                <a:defRPr/>
              </a:pPr>
              <a:t>3/10/2011</a:t>
            </a:fld>
            <a:endParaRPr lang="nl-BE"/>
          </a:p>
        </p:txBody>
      </p:sp>
      <p:sp>
        <p:nvSpPr>
          <p:cNvPr id="5" name="Tijdelijke aanduiding voor voettekst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nl-BE"/>
          </a:p>
        </p:txBody>
      </p:sp>
      <p:sp>
        <p:nvSpPr>
          <p:cNvPr id="6" name="Tijdelijke aanduiding voor dianumm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2CEB0C3-E158-40FA-8E08-97677ECDD4F1}" type="slidenum">
              <a:rPr lang="nl-BE"/>
              <a:pPr>
                <a:defRPr/>
              </a:pPr>
              <a:t>‹nr.›</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a:prstGeom prst="rect">
            <a:avLst/>
          </a:prstGeom>
        </p:spPr>
        <p:txBody>
          <a:bodyPr vert="eaVert"/>
          <a:lstStyle/>
          <a:p>
            <a:r>
              <a:rPr lang="nl-NL" smtClean="0"/>
              <a:t>Klik om de stijl te bewerken</a:t>
            </a:r>
            <a:endParaRPr lang="nl-BE"/>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F3B904C-9896-4064-B64E-3BBA92C9EA56}" type="datetimeFigureOut">
              <a:rPr lang="nl-BE"/>
              <a:pPr>
                <a:defRPr/>
              </a:pPr>
              <a:t>3/10/2011</a:t>
            </a:fld>
            <a:endParaRPr lang="nl-BE"/>
          </a:p>
        </p:txBody>
      </p:sp>
      <p:sp>
        <p:nvSpPr>
          <p:cNvPr id="5" name="Tijdelijke aanduiding voor voettekst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nl-BE"/>
          </a:p>
        </p:txBody>
      </p:sp>
      <p:sp>
        <p:nvSpPr>
          <p:cNvPr id="6" name="Tijdelijke aanduiding voor dianumm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E4C96EB-873D-4AA3-A1ED-DF02644F9437}" type="slidenum">
              <a:rPr lang="nl-BE"/>
              <a:pPr>
                <a:defRPr/>
              </a:pPr>
              <a:t>‹nr.›</a:t>
            </a:fld>
            <a:endParaRPr lang="nl-B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p:cNvSpPr>
            <a:spLocks noGrp="1"/>
          </p:cNvSpPr>
          <p:nvPr>
            <p:ph type="title"/>
          </p:nvPr>
        </p:nvSpPr>
        <p:spPr>
          <a:xfrm>
            <a:off x="467544" y="820043"/>
            <a:ext cx="8229600" cy="1143000"/>
          </a:xfrm>
          <a:prstGeom prst="rect">
            <a:avLst/>
          </a:prstGeom>
        </p:spPr>
        <p:txBody>
          <a:bodyPr/>
          <a:lstStyle/>
          <a:p>
            <a:r>
              <a:rPr lang="nl-NL" dirty="0" smtClean="0"/>
              <a:t>Klik om de stijl te bewerken</a:t>
            </a:r>
            <a:endParaRPr lang="nl-BE" dirty="0"/>
          </a:p>
        </p:txBody>
      </p:sp>
      <p:sp>
        <p:nvSpPr>
          <p:cNvPr id="3" name="Tijdelijke aanduiding voor datum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6406E5E-A695-43E7-9AFA-3167E4AB7025}" type="datetimeFigureOut">
              <a:rPr lang="nl-BE"/>
              <a:pPr>
                <a:defRPr/>
              </a:pPr>
              <a:t>3/10/2011</a:t>
            </a:fld>
            <a:endParaRPr lang="nl-BE"/>
          </a:p>
        </p:txBody>
      </p:sp>
      <p:sp>
        <p:nvSpPr>
          <p:cNvPr id="4" name="Tijdelijke aanduiding voor voettekst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nl-BE"/>
          </a:p>
        </p:txBody>
      </p:sp>
      <p:sp>
        <p:nvSpPr>
          <p:cNvPr id="5" name="Tijdelijke aanduiding voor dianumm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AEF2BA7-042E-400A-87E0-FF4CC1776709}" type="slidenum">
              <a:rPr lang="nl-BE"/>
              <a:pPr>
                <a:defRPr/>
              </a:pPr>
              <a:t>‹nr.›</a:t>
            </a:fld>
            <a:endParaRPr lang="nl-B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Aangepaste indeling">
    <p:spTree>
      <p:nvGrpSpPr>
        <p:cNvPr id="1" name=""/>
        <p:cNvGrpSpPr/>
        <p:nvPr/>
      </p:nvGrpSpPr>
      <p:grpSpPr>
        <a:xfrm>
          <a:off x="0" y="0"/>
          <a:ext cx="0" cy="0"/>
          <a:chOff x="0" y="0"/>
          <a:chExt cx="0" cy="0"/>
        </a:xfrm>
      </p:grpSpPr>
      <p:sp>
        <p:nvSpPr>
          <p:cNvPr id="2" name="Titel 1"/>
          <p:cNvSpPr>
            <a:spLocks noGrp="1"/>
          </p:cNvSpPr>
          <p:nvPr>
            <p:ph type="title"/>
          </p:nvPr>
        </p:nvSpPr>
        <p:spPr>
          <a:xfrm>
            <a:off x="467544" y="820043"/>
            <a:ext cx="8229600" cy="1143000"/>
          </a:xfrm>
          <a:prstGeom prst="rect">
            <a:avLst/>
          </a:prstGeom>
        </p:spPr>
        <p:txBody>
          <a:bodyPr/>
          <a:lstStyle/>
          <a:p>
            <a:r>
              <a:rPr lang="nl-NL" smtClean="0"/>
              <a:t>Klik om de stijl te bewerken</a:t>
            </a:r>
            <a:endParaRPr lang="nl-BE" dirty="0"/>
          </a:p>
        </p:txBody>
      </p:sp>
      <p:sp>
        <p:nvSpPr>
          <p:cNvPr id="3" name="Tijdelijke aanduiding voor datum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BA74F47-3958-4C04-8A73-58B81236B8FC}" type="datetimeFigureOut">
              <a:rPr lang="nl-BE"/>
              <a:pPr>
                <a:defRPr/>
              </a:pPr>
              <a:t>3/10/2011</a:t>
            </a:fld>
            <a:endParaRPr lang="nl-BE"/>
          </a:p>
        </p:txBody>
      </p:sp>
      <p:sp>
        <p:nvSpPr>
          <p:cNvPr id="4" name="Tijdelijke aanduiding voor voettekst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nl-BE"/>
          </a:p>
        </p:txBody>
      </p:sp>
      <p:sp>
        <p:nvSpPr>
          <p:cNvPr id="5" name="Tijdelijke aanduiding voor dianumm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F69AE1B-BD5A-443E-9289-E0A5CEB5FC34}" type="slidenum">
              <a:rPr lang="nl-BE"/>
              <a:pPr>
                <a:defRPr/>
              </a:pPr>
              <a:t>‹nr.›</a:t>
            </a:fld>
            <a:endParaRPr lang="nl-B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Aangepaste indeling">
    <p:spTree>
      <p:nvGrpSpPr>
        <p:cNvPr id="1" name=""/>
        <p:cNvGrpSpPr/>
        <p:nvPr/>
      </p:nvGrpSpPr>
      <p:grpSpPr>
        <a:xfrm>
          <a:off x="0" y="0"/>
          <a:ext cx="0" cy="0"/>
          <a:chOff x="0" y="0"/>
          <a:chExt cx="0" cy="0"/>
        </a:xfrm>
      </p:grpSpPr>
      <p:sp>
        <p:nvSpPr>
          <p:cNvPr id="2" name="Titel 1"/>
          <p:cNvSpPr>
            <a:spLocks noGrp="1"/>
          </p:cNvSpPr>
          <p:nvPr>
            <p:ph type="title"/>
          </p:nvPr>
        </p:nvSpPr>
        <p:spPr>
          <a:xfrm>
            <a:off x="467544" y="820043"/>
            <a:ext cx="8229600" cy="1143000"/>
          </a:xfrm>
          <a:prstGeom prst="rect">
            <a:avLst/>
          </a:prstGeom>
        </p:spPr>
        <p:txBody>
          <a:bodyPr/>
          <a:lstStyle/>
          <a:p>
            <a:r>
              <a:rPr lang="nl-NL" smtClean="0"/>
              <a:t>Klik om de stijl te bewerken</a:t>
            </a:r>
            <a:endParaRPr lang="nl-BE" dirty="0"/>
          </a:p>
        </p:txBody>
      </p:sp>
      <p:sp>
        <p:nvSpPr>
          <p:cNvPr id="3" name="Tijdelijke aanduiding voor datum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86FF935-03AA-44EB-BF18-8C9F46A15E62}" type="datetimeFigureOut">
              <a:rPr lang="nl-BE"/>
              <a:pPr>
                <a:defRPr/>
              </a:pPr>
              <a:t>3/10/2011</a:t>
            </a:fld>
            <a:endParaRPr lang="nl-BE"/>
          </a:p>
        </p:txBody>
      </p:sp>
      <p:sp>
        <p:nvSpPr>
          <p:cNvPr id="4" name="Tijdelijke aanduiding voor voettekst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nl-BE"/>
          </a:p>
        </p:txBody>
      </p:sp>
      <p:sp>
        <p:nvSpPr>
          <p:cNvPr id="5" name="Tijdelijke aanduiding voor dianumm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A27D4F3-113F-41D8-8335-7E7B2328CAAE}" type="slidenum">
              <a:rPr lang="nl-BE"/>
              <a:pPr>
                <a:defRPr/>
              </a:pPr>
              <a:t>‹nr.›</a:t>
            </a:fld>
            <a:endParaRPr lang="nl-B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Klik om de stijl te bewerken</a:t>
            </a:r>
            <a:endParaRPr lang="nl-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Klik om het opmaakprofiel van de modelondertitel te bewerken</a:t>
            </a:r>
            <a:endParaRPr lang="nl-BE"/>
          </a:p>
        </p:txBody>
      </p:sp>
      <p:sp>
        <p:nvSpPr>
          <p:cNvPr id="4" name="Espace réservé de la date 29"/>
          <p:cNvSpPr>
            <a:spLocks noGrp="1"/>
          </p:cNvSpPr>
          <p:nvPr>
            <p:ph type="dt" sz="half" idx="10"/>
          </p:nvPr>
        </p:nvSpPr>
        <p:spPr/>
        <p:txBody>
          <a:bodyPr/>
          <a:lstStyle>
            <a:lvl1pPr>
              <a:defRPr/>
            </a:lvl1pPr>
          </a:lstStyle>
          <a:p>
            <a:pPr>
              <a:defRPr/>
            </a:pPr>
            <a:fld id="{506EF23B-974D-4DE3-8EC6-0A2C4E8F2535}" type="datetimeFigureOut">
              <a:rPr lang="fr-FR"/>
              <a:pPr>
                <a:defRPr/>
              </a:pPr>
              <a:t>03/10/2011</a:t>
            </a:fld>
            <a:endParaRPr lang="fr-BE" dirty="0"/>
          </a:p>
        </p:txBody>
      </p:sp>
      <p:sp>
        <p:nvSpPr>
          <p:cNvPr id="5" name="Espace réservé du pied de page 18"/>
          <p:cNvSpPr>
            <a:spLocks noGrp="1"/>
          </p:cNvSpPr>
          <p:nvPr>
            <p:ph type="ftr" sz="quarter" idx="11"/>
          </p:nvPr>
        </p:nvSpPr>
        <p:spPr/>
        <p:txBody>
          <a:bodyPr/>
          <a:lstStyle>
            <a:lvl1pPr>
              <a:defRPr/>
            </a:lvl1pPr>
          </a:lstStyle>
          <a:p>
            <a:pPr>
              <a:defRPr/>
            </a:pPr>
            <a:endParaRPr lang="fr-BE"/>
          </a:p>
        </p:txBody>
      </p:sp>
      <p:sp>
        <p:nvSpPr>
          <p:cNvPr id="6" name="Espace réservé du numéro de diapositive 26"/>
          <p:cNvSpPr>
            <a:spLocks noGrp="1"/>
          </p:cNvSpPr>
          <p:nvPr>
            <p:ph type="sldNum" sz="quarter" idx="12"/>
          </p:nvPr>
        </p:nvSpPr>
        <p:spPr/>
        <p:txBody>
          <a:bodyPr/>
          <a:lstStyle>
            <a:lvl1pPr>
              <a:defRPr/>
            </a:lvl1pPr>
          </a:lstStyle>
          <a:p>
            <a:pPr>
              <a:defRPr/>
            </a:pPr>
            <a:fld id="{0760A8FD-F02E-44B4-9F21-E21F353D10FC}" type="slidenum">
              <a:rPr lang="fr-BE"/>
              <a:pPr>
                <a:defRPr/>
              </a:pPr>
              <a:t>‹nr.›</a:t>
            </a:fld>
            <a:endParaRPr lang="fr-B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Klik om de stijl te bewerken</a:t>
            </a:r>
            <a:endParaRPr lang="nl-BE"/>
          </a:p>
        </p:txBody>
      </p:sp>
      <p:sp>
        <p:nvSpPr>
          <p:cNvPr id="3" name="Tijdelijke aanduiding voor inhoud 2"/>
          <p:cNvSpPr>
            <a:spLocks noGrp="1"/>
          </p:cNvSpPr>
          <p:nvPr>
            <p:ph idx="1"/>
          </p:nvPr>
        </p:nvSpPr>
        <p:spPr/>
        <p:txBody>
          <a:bodyPr/>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4" name="Espace réservé de la date 29"/>
          <p:cNvSpPr>
            <a:spLocks noGrp="1"/>
          </p:cNvSpPr>
          <p:nvPr>
            <p:ph type="dt" sz="half" idx="10"/>
          </p:nvPr>
        </p:nvSpPr>
        <p:spPr/>
        <p:txBody>
          <a:bodyPr/>
          <a:lstStyle>
            <a:lvl1pPr>
              <a:defRPr/>
            </a:lvl1pPr>
          </a:lstStyle>
          <a:p>
            <a:pPr>
              <a:defRPr/>
            </a:pPr>
            <a:fld id="{D9804975-B5EA-4080-BB65-306605708E61}" type="datetimeFigureOut">
              <a:rPr lang="fr-FR"/>
              <a:pPr>
                <a:defRPr/>
              </a:pPr>
              <a:t>03/10/2011</a:t>
            </a:fld>
            <a:endParaRPr lang="fr-BE" dirty="0"/>
          </a:p>
        </p:txBody>
      </p:sp>
      <p:sp>
        <p:nvSpPr>
          <p:cNvPr id="5" name="Espace réservé du pied de page 18"/>
          <p:cNvSpPr>
            <a:spLocks noGrp="1"/>
          </p:cNvSpPr>
          <p:nvPr>
            <p:ph type="ftr" sz="quarter" idx="11"/>
          </p:nvPr>
        </p:nvSpPr>
        <p:spPr/>
        <p:txBody>
          <a:bodyPr/>
          <a:lstStyle>
            <a:lvl1pPr>
              <a:defRPr/>
            </a:lvl1pPr>
          </a:lstStyle>
          <a:p>
            <a:pPr>
              <a:defRPr/>
            </a:pPr>
            <a:endParaRPr lang="fr-BE"/>
          </a:p>
        </p:txBody>
      </p:sp>
      <p:sp>
        <p:nvSpPr>
          <p:cNvPr id="6" name="Espace réservé du numéro de diapositive 26"/>
          <p:cNvSpPr>
            <a:spLocks noGrp="1"/>
          </p:cNvSpPr>
          <p:nvPr>
            <p:ph type="sldNum" sz="quarter" idx="12"/>
          </p:nvPr>
        </p:nvSpPr>
        <p:spPr/>
        <p:txBody>
          <a:bodyPr/>
          <a:lstStyle>
            <a:lvl1pPr>
              <a:defRPr/>
            </a:lvl1pPr>
          </a:lstStyle>
          <a:p>
            <a:pPr>
              <a:defRPr/>
            </a:pPr>
            <a:fld id="{100A9525-F933-4F98-8B1E-97A0F47FDE42}" type="slidenum">
              <a:rPr lang="fr-BE"/>
              <a:pPr>
                <a:defRPr/>
              </a:pPr>
              <a:t>‹nr.›</a:t>
            </a:fld>
            <a:endParaRPr lang="fr-BE"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Klik om de modelstijlen te bewerken</a:t>
            </a:r>
          </a:p>
        </p:txBody>
      </p:sp>
      <p:sp>
        <p:nvSpPr>
          <p:cNvPr id="4" name="Espace réservé de la date 29"/>
          <p:cNvSpPr>
            <a:spLocks noGrp="1"/>
          </p:cNvSpPr>
          <p:nvPr>
            <p:ph type="dt" sz="half" idx="10"/>
          </p:nvPr>
        </p:nvSpPr>
        <p:spPr/>
        <p:txBody>
          <a:bodyPr/>
          <a:lstStyle>
            <a:lvl1pPr>
              <a:defRPr/>
            </a:lvl1pPr>
          </a:lstStyle>
          <a:p>
            <a:pPr>
              <a:defRPr/>
            </a:pPr>
            <a:fld id="{AE4584B6-F74D-4FA2-A6F1-BA567F47DB02}" type="datetimeFigureOut">
              <a:rPr lang="fr-FR"/>
              <a:pPr>
                <a:defRPr/>
              </a:pPr>
              <a:t>03/10/2011</a:t>
            </a:fld>
            <a:endParaRPr lang="fr-BE" dirty="0"/>
          </a:p>
        </p:txBody>
      </p:sp>
      <p:sp>
        <p:nvSpPr>
          <p:cNvPr id="5" name="Espace réservé du pied de page 18"/>
          <p:cNvSpPr>
            <a:spLocks noGrp="1"/>
          </p:cNvSpPr>
          <p:nvPr>
            <p:ph type="ftr" sz="quarter" idx="11"/>
          </p:nvPr>
        </p:nvSpPr>
        <p:spPr/>
        <p:txBody>
          <a:bodyPr/>
          <a:lstStyle>
            <a:lvl1pPr>
              <a:defRPr/>
            </a:lvl1pPr>
          </a:lstStyle>
          <a:p>
            <a:pPr>
              <a:defRPr/>
            </a:pPr>
            <a:endParaRPr lang="fr-BE"/>
          </a:p>
        </p:txBody>
      </p:sp>
      <p:sp>
        <p:nvSpPr>
          <p:cNvPr id="6" name="Espace réservé du numéro de diapositive 26"/>
          <p:cNvSpPr>
            <a:spLocks noGrp="1"/>
          </p:cNvSpPr>
          <p:nvPr>
            <p:ph type="sldNum" sz="quarter" idx="12"/>
          </p:nvPr>
        </p:nvSpPr>
        <p:spPr/>
        <p:txBody>
          <a:bodyPr/>
          <a:lstStyle>
            <a:lvl1pPr>
              <a:defRPr/>
            </a:lvl1pPr>
          </a:lstStyle>
          <a:p>
            <a:pPr>
              <a:defRPr/>
            </a:pPr>
            <a:fld id="{4361BF72-90D4-4CEC-A86D-2E80709517F6}" type="slidenum">
              <a:rPr lang="fr-BE"/>
              <a:pPr>
                <a:defRPr/>
              </a:pPr>
              <a:t>‹nr.›</a:t>
            </a:fld>
            <a:endParaRPr lang="fr-BE"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Klik om de stijl te bewerken</a:t>
            </a:r>
            <a:endParaRPr lang="nl-BE"/>
          </a:p>
        </p:txBody>
      </p:sp>
      <p:sp>
        <p:nvSpPr>
          <p:cNvPr id="3" name="Tijdelijke aanduiding voor inhoud 2"/>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4" name="Tijdelijke aanduiding voor inhoud 3"/>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5" name="Espace réservé de la date 29"/>
          <p:cNvSpPr>
            <a:spLocks noGrp="1"/>
          </p:cNvSpPr>
          <p:nvPr>
            <p:ph type="dt" sz="half" idx="10"/>
          </p:nvPr>
        </p:nvSpPr>
        <p:spPr/>
        <p:txBody>
          <a:bodyPr/>
          <a:lstStyle>
            <a:lvl1pPr>
              <a:defRPr/>
            </a:lvl1pPr>
          </a:lstStyle>
          <a:p>
            <a:pPr>
              <a:defRPr/>
            </a:pPr>
            <a:fld id="{1B194845-0B88-4EEC-AEAC-E821BA5E0766}" type="datetimeFigureOut">
              <a:rPr lang="fr-FR"/>
              <a:pPr>
                <a:defRPr/>
              </a:pPr>
              <a:t>03/10/2011</a:t>
            </a:fld>
            <a:endParaRPr lang="fr-BE" dirty="0"/>
          </a:p>
        </p:txBody>
      </p:sp>
      <p:sp>
        <p:nvSpPr>
          <p:cNvPr id="6" name="Espace réservé du pied de page 18"/>
          <p:cNvSpPr>
            <a:spLocks noGrp="1"/>
          </p:cNvSpPr>
          <p:nvPr>
            <p:ph type="ftr" sz="quarter" idx="11"/>
          </p:nvPr>
        </p:nvSpPr>
        <p:spPr/>
        <p:txBody>
          <a:bodyPr/>
          <a:lstStyle>
            <a:lvl1pPr>
              <a:defRPr/>
            </a:lvl1pPr>
          </a:lstStyle>
          <a:p>
            <a:pPr>
              <a:defRPr/>
            </a:pPr>
            <a:endParaRPr lang="fr-BE"/>
          </a:p>
        </p:txBody>
      </p:sp>
      <p:sp>
        <p:nvSpPr>
          <p:cNvPr id="7" name="Espace réservé du numéro de diapositive 26"/>
          <p:cNvSpPr>
            <a:spLocks noGrp="1"/>
          </p:cNvSpPr>
          <p:nvPr>
            <p:ph type="sldNum" sz="quarter" idx="12"/>
          </p:nvPr>
        </p:nvSpPr>
        <p:spPr/>
        <p:txBody>
          <a:bodyPr/>
          <a:lstStyle>
            <a:lvl1pPr>
              <a:defRPr/>
            </a:lvl1pPr>
          </a:lstStyle>
          <a:p>
            <a:pPr>
              <a:defRPr/>
            </a:pPr>
            <a:fld id="{A4ED0EE9-C3C4-4EBE-8E11-DBF263ACC004}" type="slidenum">
              <a:rPr lang="fr-BE"/>
              <a:pPr>
                <a:defRPr/>
              </a:pPr>
              <a:t>‹nr.›</a:t>
            </a:fld>
            <a:endParaRPr lang="fr-BE"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7" name="Espace réservé de la date 29"/>
          <p:cNvSpPr>
            <a:spLocks noGrp="1"/>
          </p:cNvSpPr>
          <p:nvPr>
            <p:ph type="dt" sz="half" idx="10"/>
          </p:nvPr>
        </p:nvSpPr>
        <p:spPr/>
        <p:txBody>
          <a:bodyPr/>
          <a:lstStyle>
            <a:lvl1pPr>
              <a:defRPr/>
            </a:lvl1pPr>
          </a:lstStyle>
          <a:p>
            <a:pPr>
              <a:defRPr/>
            </a:pPr>
            <a:fld id="{DEEDF7CD-FD33-4C87-B205-8486624A8583}" type="datetimeFigureOut">
              <a:rPr lang="fr-FR"/>
              <a:pPr>
                <a:defRPr/>
              </a:pPr>
              <a:t>03/10/2011</a:t>
            </a:fld>
            <a:endParaRPr lang="fr-BE" dirty="0"/>
          </a:p>
        </p:txBody>
      </p:sp>
      <p:sp>
        <p:nvSpPr>
          <p:cNvPr id="8" name="Espace réservé du pied de page 18"/>
          <p:cNvSpPr>
            <a:spLocks noGrp="1"/>
          </p:cNvSpPr>
          <p:nvPr>
            <p:ph type="ftr" sz="quarter" idx="11"/>
          </p:nvPr>
        </p:nvSpPr>
        <p:spPr/>
        <p:txBody>
          <a:bodyPr/>
          <a:lstStyle>
            <a:lvl1pPr>
              <a:defRPr/>
            </a:lvl1pPr>
          </a:lstStyle>
          <a:p>
            <a:pPr>
              <a:defRPr/>
            </a:pPr>
            <a:endParaRPr lang="fr-BE"/>
          </a:p>
        </p:txBody>
      </p:sp>
      <p:sp>
        <p:nvSpPr>
          <p:cNvPr id="9" name="Espace réservé du numéro de diapositive 26"/>
          <p:cNvSpPr>
            <a:spLocks noGrp="1"/>
          </p:cNvSpPr>
          <p:nvPr>
            <p:ph type="sldNum" sz="quarter" idx="12"/>
          </p:nvPr>
        </p:nvSpPr>
        <p:spPr/>
        <p:txBody>
          <a:bodyPr/>
          <a:lstStyle>
            <a:lvl1pPr>
              <a:defRPr/>
            </a:lvl1pPr>
          </a:lstStyle>
          <a:p>
            <a:pPr>
              <a:defRPr/>
            </a:pPr>
            <a:fld id="{DF0A1097-2394-438A-9AD2-0F7A07BCF32D}" type="slidenum">
              <a:rPr lang="fr-BE"/>
              <a:pPr>
                <a:defRPr/>
              </a:pPr>
              <a:t>‹nr.›</a:t>
            </a:fld>
            <a:endParaRPr lang="fr-B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467544" y="820043"/>
            <a:ext cx="8229600" cy="1143000"/>
          </a:xfrm>
          <a:prstGeom prst="rect">
            <a:avLst/>
          </a:prstGeom>
        </p:spPr>
        <p:txBody>
          <a:bodyPr/>
          <a:lstStyle/>
          <a:p>
            <a:r>
              <a:rPr lang="nl-NL" smtClean="0"/>
              <a:t>Klik om de stijl te bewerken</a:t>
            </a:r>
            <a:endParaRPr lang="nl-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817EEC-394C-405E-B573-DB3E19C003FA}" type="datetimeFigureOut">
              <a:rPr lang="nl-BE"/>
              <a:pPr>
                <a:defRPr/>
              </a:pPr>
              <a:t>3/10/2011</a:t>
            </a:fld>
            <a:endParaRPr lang="nl-BE"/>
          </a:p>
        </p:txBody>
      </p:sp>
      <p:sp>
        <p:nvSpPr>
          <p:cNvPr id="5" name="Tijdelijke aanduiding voor voettekst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nl-BE"/>
          </a:p>
        </p:txBody>
      </p:sp>
      <p:sp>
        <p:nvSpPr>
          <p:cNvPr id="6" name="Tijdelijke aanduiding voor dianumm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A4730C8-088F-434C-9926-C265F153B838}" type="slidenum">
              <a:rPr lang="nl-BE"/>
              <a:pPr>
                <a:defRPr/>
              </a:pPr>
              <a:t>‹nr.›</a:t>
            </a:fld>
            <a:endParaRPr lang="nl-B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Klik om de stijl te bewerken</a:t>
            </a:r>
            <a:endParaRPr lang="nl-BE"/>
          </a:p>
        </p:txBody>
      </p:sp>
      <p:sp>
        <p:nvSpPr>
          <p:cNvPr id="3" name="Espace réservé de la date 29"/>
          <p:cNvSpPr>
            <a:spLocks noGrp="1"/>
          </p:cNvSpPr>
          <p:nvPr>
            <p:ph type="dt" sz="half" idx="10"/>
          </p:nvPr>
        </p:nvSpPr>
        <p:spPr/>
        <p:txBody>
          <a:bodyPr/>
          <a:lstStyle>
            <a:lvl1pPr>
              <a:defRPr/>
            </a:lvl1pPr>
          </a:lstStyle>
          <a:p>
            <a:pPr>
              <a:defRPr/>
            </a:pPr>
            <a:fld id="{AF3F0611-3A7B-4A92-8E8F-A46C3EB9DB7F}" type="datetimeFigureOut">
              <a:rPr lang="fr-FR"/>
              <a:pPr>
                <a:defRPr/>
              </a:pPr>
              <a:t>03/10/2011</a:t>
            </a:fld>
            <a:endParaRPr lang="fr-BE" dirty="0"/>
          </a:p>
        </p:txBody>
      </p:sp>
      <p:sp>
        <p:nvSpPr>
          <p:cNvPr id="4" name="Espace réservé du pied de page 18"/>
          <p:cNvSpPr>
            <a:spLocks noGrp="1"/>
          </p:cNvSpPr>
          <p:nvPr>
            <p:ph type="ftr" sz="quarter" idx="11"/>
          </p:nvPr>
        </p:nvSpPr>
        <p:spPr/>
        <p:txBody>
          <a:bodyPr/>
          <a:lstStyle>
            <a:lvl1pPr>
              <a:defRPr/>
            </a:lvl1pPr>
          </a:lstStyle>
          <a:p>
            <a:pPr>
              <a:defRPr/>
            </a:pPr>
            <a:endParaRPr lang="fr-BE"/>
          </a:p>
        </p:txBody>
      </p:sp>
      <p:sp>
        <p:nvSpPr>
          <p:cNvPr id="5" name="Espace réservé du numéro de diapositive 26"/>
          <p:cNvSpPr>
            <a:spLocks noGrp="1"/>
          </p:cNvSpPr>
          <p:nvPr>
            <p:ph type="sldNum" sz="quarter" idx="12"/>
          </p:nvPr>
        </p:nvSpPr>
        <p:spPr/>
        <p:txBody>
          <a:bodyPr/>
          <a:lstStyle>
            <a:lvl1pPr>
              <a:defRPr/>
            </a:lvl1pPr>
          </a:lstStyle>
          <a:p>
            <a:pPr>
              <a:defRPr/>
            </a:pPr>
            <a:fld id="{F1B1733B-6DB2-49E9-83FB-22180C617216}" type="slidenum">
              <a:rPr lang="fr-BE"/>
              <a:pPr>
                <a:defRPr/>
              </a:pPr>
              <a:t>‹nr.›</a:t>
            </a:fld>
            <a:endParaRPr lang="fr-BE"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Espace réservé de la date 29"/>
          <p:cNvSpPr>
            <a:spLocks noGrp="1"/>
          </p:cNvSpPr>
          <p:nvPr>
            <p:ph type="dt" sz="half" idx="10"/>
          </p:nvPr>
        </p:nvSpPr>
        <p:spPr/>
        <p:txBody>
          <a:bodyPr/>
          <a:lstStyle>
            <a:lvl1pPr>
              <a:defRPr/>
            </a:lvl1pPr>
          </a:lstStyle>
          <a:p>
            <a:pPr>
              <a:defRPr/>
            </a:pPr>
            <a:fld id="{02429FF3-856F-4D2A-A5B3-5214933CD9D8}" type="datetimeFigureOut">
              <a:rPr lang="fr-FR"/>
              <a:pPr>
                <a:defRPr/>
              </a:pPr>
              <a:t>03/10/2011</a:t>
            </a:fld>
            <a:endParaRPr lang="fr-BE" dirty="0"/>
          </a:p>
        </p:txBody>
      </p:sp>
      <p:sp>
        <p:nvSpPr>
          <p:cNvPr id="3" name="Espace réservé du pied de page 18"/>
          <p:cNvSpPr>
            <a:spLocks noGrp="1"/>
          </p:cNvSpPr>
          <p:nvPr>
            <p:ph type="ftr" sz="quarter" idx="11"/>
          </p:nvPr>
        </p:nvSpPr>
        <p:spPr/>
        <p:txBody>
          <a:bodyPr/>
          <a:lstStyle>
            <a:lvl1pPr>
              <a:defRPr/>
            </a:lvl1pPr>
          </a:lstStyle>
          <a:p>
            <a:pPr>
              <a:defRPr/>
            </a:pPr>
            <a:endParaRPr lang="fr-BE"/>
          </a:p>
        </p:txBody>
      </p:sp>
      <p:sp>
        <p:nvSpPr>
          <p:cNvPr id="4" name="Espace réservé du numéro de diapositive 26"/>
          <p:cNvSpPr>
            <a:spLocks noGrp="1"/>
          </p:cNvSpPr>
          <p:nvPr>
            <p:ph type="sldNum" sz="quarter" idx="12"/>
          </p:nvPr>
        </p:nvSpPr>
        <p:spPr/>
        <p:txBody>
          <a:bodyPr/>
          <a:lstStyle>
            <a:lvl1pPr>
              <a:defRPr/>
            </a:lvl1pPr>
          </a:lstStyle>
          <a:p>
            <a:pPr>
              <a:defRPr/>
            </a:pPr>
            <a:fld id="{6E3473C3-EC4B-4F45-9F06-E215ECE1E207}" type="slidenum">
              <a:rPr lang="fr-BE"/>
              <a:pPr>
                <a:defRPr/>
              </a:pPr>
              <a:t>‹nr.›</a:t>
            </a:fld>
            <a:endParaRPr lang="fr-BE"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en-US"/>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Klik om de modelstijlen te bewerken</a:t>
            </a:r>
          </a:p>
        </p:txBody>
      </p:sp>
      <p:sp>
        <p:nvSpPr>
          <p:cNvPr id="5" name="Espace réservé de la date 29"/>
          <p:cNvSpPr>
            <a:spLocks noGrp="1"/>
          </p:cNvSpPr>
          <p:nvPr>
            <p:ph type="dt" sz="half" idx="10"/>
          </p:nvPr>
        </p:nvSpPr>
        <p:spPr/>
        <p:txBody>
          <a:bodyPr/>
          <a:lstStyle>
            <a:lvl1pPr>
              <a:defRPr/>
            </a:lvl1pPr>
          </a:lstStyle>
          <a:p>
            <a:pPr>
              <a:defRPr/>
            </a:pPr>
            <a:fld id="{B792D18C-FAD6-4CEC-8E25-77E7AF85CE09}" type="datetimeFigureOut">
              <a:rPr lang="fr-FR"/>
              <a:pPr>
                <a:defRPr/>
              </a:pPr>
              <a:t>03/10/2011</a:t>
            </a:fld>
            <a:endParaRPr lang="fr-BE" dirty="0"/>
          </a:p>
        </p:txBody>
      </p:sp>
      <p:sp>
        <p:nvSpPr>
          <p:cNvPr id="6" name="Espace réservé du pied de page 18"/>
          <p:cNvSpPr>
            <a:spLocks noGrp="1"/>
          </p:cNvSpPr>
          <p:nvPr>
            <p:ph type="ftr" sz="quarter" idx="11"/>
          </p:nvPr>
        </p:nvSpPr>
        <p:spPr/>
        <p:txBody>
          <a:bodyPr/>
          <a:lstStyle>
            <a:lvl1pPr>
              <a:defRPr/>
            </a:lvl1pPr>
          </a:lstStyle>
          <a:p>
            <a:pPr>
              <a:defRPr/>
            </a:pPr>
            <a:endParaRPr lang="fr-BE"/>
          </a:p>
        </p:txBody>
      </p:sp>
      <p:sp>
        <p:nvSpPr>
          <p:cNvPr id="7" name="Espace réservé du numéro de diapositive 26"/>
          <p:cNvSpPr>
            <a:spLocks noGrp="1"/>
          </p:cNvSpPr>
          <p:nvPr>
            <p:ph type="sldNum" sz="quarter" idx="12"/>
          </p:nvPr>
        </p:nvSpPr>
        <p:spPr/>
        <p:txBody>
          <a:bodyPr/>
          <a:lstStyle>
            <a:lvl1pPr>
              <a:defRPr/>
            </a:lvl1pPr>
          </a:lstStyle>
          <a:p>
            <a:pPr>
              <a:defRPr/>
            </a:pPr>
            <a:fld id="{82A56F2D-ED81-45A9-8072-159CE6FCBDD7}" type="slidenum">
              <a:rPr lang="fr-BE"/>
              <a:pPr>
                <a:defRPr/>
              </a:pPr>
              <a:t>‹nr.›</a:t>
            </a:fld>
            <a:endParaRPr lang="fr-BE"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en-US"/>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BE"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Klik om de modelstijlen te bewerken</a:t>
            </a:r>
          </a:p>
        </p:txBody>
      </p:sp>
      <p:sp>
        <p:nvSpPr>
          <p:cNvPr id="5" name="Espace réservé de la date 29"/>
          <p:cNvSpPr>
            <a:spLocks noGrp="1"/>
          </p:cNvSpPr>
          <p:nvPr>
            <p:ph type="dt" sz="half" idx="10"/>
          </p:nvPr>
        </p:nvSpPr>
        <p:spPr/>
        <p:txBody>
          <a:bodyPr/>
          <a:lstStyle>
            <a:lvl1pPr>
              <a:defRPr/>
            </a:lvl1pPr>
          </a:lstStyle>
          <a:p>
            <a:pPr>
              <a:defRPr/>
            </a:pPr>
            <a:fld id="{DC94C97C-DDEC-4ABC-A5AC-B2C7C39B589F}" type="datetimeFigureOut">
              <a:rPr lang="fr-FR"/>
              <a:pPr>
                <a:defRPr/>
              </a:pPr>
              <a:t>03/10/2011</a:t>
            </a:fld>
            <a:endParaRPr lang="fr-BE" dirty="0"/>
          </a:p>
        </p:txBody>
      </p:sp>
      <p:sp>
        <p:nvSpPr>
          <p:cNvPr id="6" name="Espace réservé du pied de page 18"/>
          <p:cNvSpPr>
            <a:spLocks noGrp="1"/>
          </p:cNvSpPr>
          <p:nvPr>
            <p:ph type="ftr" sz="quarter" idx="11"/>
          </p:nvPr>
        </p:nvSpPr>
        <p:spPr/>
        <p:txBody>
          <a:bodyPr/>
          <a:lstStyle>
            <a:lvl1pPr>
              <a:defRPr/>
            </a:lvl1pPr>
          </a:lstStyle>
          <a:p>
            <a:pPr>
              <a:defRPr/>
            </a:pPr>
            <a:endParaRPr lang="fr-BE"/>
          </a:p>
        </p:txBody>
      </p:sp>
      <p:sp>
        <p:nvSpPr>
          <p:cNvPr id="7" name="Espace réservé du numéro de diapositive 26"/>
          <p:cNvSpPr>
            <a:spLocks noGrp="1"/>
          </p:cNvSpPr>
          <p:nvPr>
            <p:ph type="sldNum" sz="quarter" idx="12"/>
          </p:nvPr>
        </p:nvSpPr>
        <p:spPr/>
        <p:txBody>
          <a:bodyPr/>
          <a:lstStyle>
            <a:lvl1pPr>
              <a:defRPr/>
            </a:lvl1pPr>
          </a:lstStyle>
          <a:p>
            <a:pPr>
              <a:defRPr/>
            </a:pPr>
            <a:fld id="{30EE61BA-6FD4-42D3-9199-9304F4669958}" type="slidenum">
              <a:rPr lang="fr-BE"/>
              <a:pPr>
                <a:defRPr/>
              </a:pPr>
              <a:t>‹nr.›</a:t>
            </a:fld>
            <a:endParaRPr lang="fr-BE"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4" name="Espace réservé de la date 29"/>
          <p:cNvSpPr>
            <a:spLocks noGrp="1"/>
          </p:cNvSpPr>
          <p:nvPr>
            <p:ph type="dt" sz="half" idx="10"/>
          </p:nvPr>
        </p:nvSpPr>
        <p:spPr/>
        <p:txBody>
          <a:bodyPr/>
          <a:lstStyle>
            <a:lvl1pPr>
              <a:defRPr/>
            </a:lvl1pPr>
          </a:lstStyle>
          <a:p>
            <a:pPr>
              <a:defRPr/>
            </a:pPr>
            <a:fld id="{3E8A0207-16BF-469C-80DC-25369B3C5E50}" type="datetimeFigureOut">
              <a:rPr lang="fr-FR"/>
              <a:pPr>
                <a:defRPr/>
              </a:pPr>
              <a:t>03/10/2011</a:t>
            </a:fld>
            <a:endParaRPr lang="fr-BE" dirty="0"/>
          </a:p>
        </p:txBody>
      </p:sp>
      <p:sp>
        <p:nvSpPr>
          <p:cNvPr id="5" name="Espace réservé du pied de page 18"/>
          <p:cNvSpPr>
            <a:spLocks noGrp="1"/>
          </p:cNvSpPr>
          <p:nvPr>
            <p:ph type="ftr" sz="quarter" idx="11"/>
          </p:nvPr>
        </p:nvSpPr>
        <p:spPr/>
        <p:txBody>
          <a:bodyPr/>
          <a:lstStyle>
            <a:lvl1pPr>
              <a:defRPr/>
            </a:lvl1pPr>
          </a:lstStyle>
          <a:p>
            <a:pPr>
              <a:defRPr/>
            </a:pPr>
            <a:endParaRPr lang="fr-BE"/>
          </a:p>
        </p:txBody>
      </p:sp>
      <p:sp>
        <p:nvSpPr>
          <p:cNvPr id="6" name="Espace réservé du numéro de diapositive 26"/>
          <p:cNvSpPr>
            <a:spLocks noGrp="1"/>
          </p:cNvSpPr>
          <p:nvPr>
            <p:ph type="sldNum" sz="quarter" idx="12"/>
          </p:nvPr>
        </p:nvSpPr>
        <p:spPr/>
        <p:txBody>
          <a:bodyPr/>
          <a:lstStyle>
            <a:lvl1pPr>
              <a:defRPr/>
            </a:lvl1pPr>
          </a:lstStyle>
          <a:p>
            <a:pPr>
              <a:defRPr/>
            </a:pPr>
            <a:fld id="{542F7610-AC4F-43F8-9D84-574FF8C675CF}" type="slidenum">
              <a:rPr lang="fr-BE"/>
              <a:pPr>
                <a:defRPr/>
              </a:pPr>
              <a:t>‹nr.›</a:t>
            </a:fld>
            <a:endParaRPr lang="fr-BE"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704850"/>
            <a:ext cx="2057400" cy="5619750"/>
          </a:xfrm>
        </p:spPr>
        <p:txBody>
          <a:bodyPr vert="eaVert"/>
          <a:lstStyle/>
          <a:p>
            <a:r>
              <a:rPr lang="en-US"/>
              <a:t>Klik om de stijl te bewerken</a:t>
            </a:r>
            <a:endParaRPr lang="nl-BE"/>
          </a:p>
        </p:txBody>
      </p:sp>
      <p:sp>
        <p:nvSpPr>
          <p:cNvPr id="3" name="Tijdelijke aanduiding voor verticale tekst 2"/>
          <p:cNvSpPr>
            <a:spLocks noGrp="1"/>
          </p:cNvSpPr>
          <p:nvPr>
            <p:ph type="body" orient="vert" idx="1"/>
          </p:nvPr>
        </p:nvSpPr>
        <p:spPr>
          <a:xfrm>
            <a:off x="457200" y="704850"/>
            <a:ext cx="6019800" cy="5619750"/>
          </a:xfrm>
        </p:spPr>
        <p:txBody>
          <a:bodyPr vert="eaVert"/>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4" name="Espace réservé de la date 29"/>
          <p:cNvSpPr>
            <a:spLocks noGrp="1"/>
          </p:cNvSpPr>
          <p:nvPr>
            <p:ph type="dt" sz="half" idx="10"/>
          </p:nvPr>
        </p:nvSpPr>
        <p:spPr/>
        <p:txBody>
          <a:bodyPr/>
          <a:lstStyle>
            <a:lvl1pPr>
              <a:defRPr/>
            </a:lvl1pPr>
          </a:lstStyle>
          <a:p>
            <a:pPr>
              <a:defRPr/>
            </a:pPr>
            <a:fld id="{424CE339-3FD2-4A85-A42B-58CD60951B51}" type="datetimeFigureOut">
              <a:rPr lang="fr-FR"/>
              <a:pPr>
                <a:defRPr/>
              </a:pPr>
              <a:t>03/10/2011</a:t>
            </a:fld>
            <a:endParaRPr lang="fr-BE" dirty="0"/>
          </a:p>
        </p:txBody>
      </p:sp>
      <p:sp>
        <p:nvSpPr>
          <p:cNvPr id="5" name="Espace réservé du pied de page 18"/>
          <p:cNvSpPr>
            <a:spLocks noGrp="1"/>
          </p:cNvSpPr>
          <p:nvPr>
            <p:ph type="ftr" sz="quarter" idx="11"/>
          </p:nvPr>
        </p:nvSpPr>
        <p:spPr/>
        <p:txBody>
          <a:bodyPr/>
          <a:lstStyle>
            <a:lvl1pPr>
              <a:defRPr/>
            </a:lvl1pPr>
          </a:lstStyle>
          <a:p>
            <a:pPr>
              <a:defRPr/>
            </a:pPr>
            <a:endParaRPr lang="fr-BE"/>
          </a:p>
        </p:txBody>
      </p:sp>
      <p:sp>
        <p:nvSpPr>
          <p:cNvPr id="6" name="Espace réservé du numéro de diapositive 26"/>
          <p:cNvSpPr>
            <a:spLocks noGrp="1"/>
          </p:cNvSpPr>
          <p:nvPr>
            <p:ph type="sldNum" sz="quarter" idx="12"/>
          </p:nvPr>
        </p:nvSpPr>
        <p:spPr/>
        <p:txBody>
          <a:bodyPr/>
          <a:lstStyle>
            <a:lvl1pPr>
              <a:defRPr/>
            </a:lvl1pPr>
          </a:lstStyle>
          <a:p>
            <a:pPr>
              <a:defRPr/>
            </a:pPr>
            <a:fld id="{51B87B7B-C647-45E5-9355-29CC228BAE0C}" type="slidenum">
              <a:rPr lang="fr-BE"/>
              <a:pPr>
                <a:defRPr/>
              </a:pPr>
              <a:t>‹nr.›</a:t>
            </a:fld>
            <a:endParaRPr lang="fr-BE"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Klik om de stijl te bewerken</a:t>
            </a:r>
            <a:endParaRPr lang="nl-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Klik om het opmaakprofiel van de modelondertitel te bewerken</a:t>
            </a:r>
            <a:endParaRPr lang="nl-BE"/>
          </a:p>
        </p:txBody>
      </p:sp>
      <p:sp>
        <p:nvSpPr>
          <p:cNvPr id="4" name="Espace réservé de la date 9"/>
          <p:cNvSpPr>
            <a:spLocks noGrp="1"/>
          </p:cNvSpPr>
          <p:nvPr>
            <p:ph type="dt" sz="half" idx="10"/>
          </p:nvPr>
        </p:nvSpPr>
        <p:spPr/>
        <p:txBody>
          <a:bodyPr/>
          <a:lstStyle>
            <a:lvl1pPr>
              <a:defRPr/>
            </a:lvl1pPr>
          </a:lstStyle>
          <a:p>
            <a:pPr>
              <a:defRPr/>
            </a:pPr>
            <a:fld id="{A84D41BA-C3CA-46B4-A7BB-CB6DD7C36B86}" type="datetimeFigureOut">
              <a:rPr lang="fr-FR"/>
              <a:pPr>
                <a:defRPr/>
              </a:pPr>
              <a:t>03/10/2011</a:t>
            </a:fld>
            <a:endParaRPr lang="fr-BE" dirty="0"/>
          </a:p>
        </p:txBody>
      </p:sp>
      <p:sp>
        <p:nvSpPr>
          <p:cNvPr id="5" name="Espace réservé du pied de page 21"/>
          <p:cNvSpPr>
            <a:spLocks noGrp="1"/>
          </p:cNvSpPr>
          <p:nvPr>
            <p:ph type="ftr" sz="quarter" idx="11"/>
          </p:nvPr>
        </p:nvSpPr>
        <p:spPr/>
        <p:txBody>
          <a:bodyPr/>
          <a:lstStyle>
            <a:lvl1pPr>
              <a:defRPr/>
            </a:lvl1pPr>
          </a:lstStyle>
          <a:p>
            <a:pPr>
              <a:defRPr/>
            </a:pPr>
            <a:endParaRPr lang="fr-BE"/>
          </a:p>
        </p:txBody>
      </p:sp>
      <p:sp>
        <p:nvSpPr>
          <p:cNvPr id="6" name="Espace réservé du numéro de diapositive 17"/>
          <p:cNvSpPr>
            <a:spLocks noGrp="1"/>
          </p:cNvSpPr>
          <p:nvPr>
            <p:ph type="sldNum" sz="quarter" idx="12"/>
          </p:nvPr>
        </p:nvSpPr>
        <p:spPr/>
        <p:txBody>
          <a:bodyPr/>
          <a:lstStyle>
            <a:lvl1pPr>
              <a:defRPr/>
            </a:lvl1pPr>
          </a:lstStyle>
          <a:p>
            <a:pPr>
              <a:defRPr/>
            </a:pPr>
            <a:fld id="{3AA7973F-351A-4364-B802-6BE8386EFADD}" type="slidenum">
              <a:rPr lang="fr-BE"/>
              <a:pPr>
                <a:defRPr/>
              </a:pPr>
              <a:t>‹nr.›</a:t>
            </a:fld>
            <a:endParaRPr lang="fr-BE"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Klik om de stijl te bewerken</a:t>
            </a:r>
            <a:endParaRPr lang="nl-BE"/>
          </a:p>
        </p:txBody>
      </p:sp>
      <p:sp>
        <p:nvSpPr>
          <p:cNvPr id="3" name="Tijdelijke aanduiding voor inhoud 2"/>
          <p:cNvSpPr>
            <a:spLocks noGrp="1"/>
          </p:cNvSpPr>
          <p:nvPr>
            <p:ph idx="1"/>
          </p:nvPr>
        </p:nvSpPr>
        <p:spPr/>
        <p:txBody>
          <a:bodyPr/>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4" name="Espace réservé de la date 9"/>
          <p:cNvSpPr>
            <a:spLocks noGrp="1"/>
          </p:cNvSpPr>
          <p:nvPr>
            <p:ph type="dt" sz="half" idx="10"/>
          </p:nvPr>
        </p:nvSpPr>
        <p:spPr/>
        <p:txBody>
          <a:bodyPr/>
          <a:lstStyle>
            <a:lvl1pPr>
              <a:defRPr/>
            </a:lvl1pPr>
          </a:lstStyle>
          <a:p>
            <a:pPr>
              <a:defRPr/>
            </a:pPr>
            <a:fld id="{11665650-D1B7-47C7-A1BA-F58D18BD9CE7}" type="datetimeFigureOut">
              <a:rPr lang="fr-FR"/>
              <a:pPr>
                <a:defRPr/>
              </a:pPr>
              <a:t>03/10/2011</a:t>
            </a:fld>
            <a:endParaRPr lang="fr-BE" dirty="0"/>
          </a:p>
        </p:txBody>
      </p:sp>
      <p:sp>
        <p:nvSpPr>
          <p:cNvPr id="5" name="Espace réservé du pied de page 21"/>
          <p:cNvSpPr>
            <a:spLocks noGrp="1"/>
          </p:cNvSpPr>
          <p:nvPr>
            <p:ph type="ftr" sz="quarter" idx="11"/>
          </p:nvPr>
        </p:nvSpPr>
        <p:spPr/>
        <p:txBody>
          <a:bodyPr/>
          <a:lstStyle>
            <a:lvl1pPr>
              <a:defRPr/>
            </a:lvl1pPr>
          </a:lstStyle>
          <a:p>
            <a:pPr>
              <a:defRPr/>
            </a:pPr>
            <a:endParaRPr lang="fr-BE"/>
          </a:p>
        </p:txBody>
      </p:sp>
      <p:sp>
        <p:nvSpPr>
          <p:cNvPr id="6" name="Espace réservé du numéro de diapositive 17"/>
          <p:cNvSpPr>
            <a:spLocks noGrp="1"/>
          </p:cNvSpPr>
          <p:nvPr>
            <p:ph type="sldNum" sz="quarter" idx="12"/>
          </p:nvPr>
        </p:nvSpPr>
        <p:spPr/>
        <p:txBody>
          <a:bodyPr/>
          <a:lstStyle>
            <a:lvl1pPr>
              <a:defRPr/>
            </a:lvl1pPr>
          </a:lstStyle>
          <a:p>
            <a:pPr>
              <a:defRPr/>
            </a:pPr>
            <a:fld id="{B2E1CE29-4712-44A8-9518-D2FD92754BEF}" type="slidenum">
              <a:rPr lang="fr-BE"/>
              <a:pPr>
                <a:defRPr/>
              </a:pPr>
              <a:t>‹nr.›</a:t>
            </a:fld>
            <a:endParaRPr lang="fr-BE"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Klik om de modelstijlen te bewerken</a:t>
            </a:r>
          </a:p>
        </p:txBody>
      </p:sp>
      <p:sp>
        <p:nvSpPr>
          <p:cNvPr id="4" name="Espace réservé de la date 9"/>
          <p:cNvSpPr>
            <a:spLocks noGrp="1"/>
          </p:cNvSpPr>
          <p:nvPr>
            <p:ph type="dt" sz="half" idx="10"/>
          </p:nvPr>
        </p:nvSpPr>
        <p:spPr/>
        <p:txBody>
          <a:bodyPr/>
          <a:lstStyle>
            <a:lvl1pPr>
              <a:defRPr/>
            </a:lvl1pPr>
          </a:lstStyle>
          <a:p>
            <a:pPr>
              <a:defRPr/>
            </a:pPr>
            <a:fld id="{6651C4FD-8242-42ED-B76D-95CFA2B3A21D}" type="datetimeFigureOut">
              <a:rPr lang="fr-FR"/>
              <a:pPr>
                <a:defRPr/>
              </a:pPr>
              <a:t>03/10/2011</a:t>
            </a:fld>
            <a:endParaRPr lang="fr-BE" dirty="0"/>
          </a:p>
        </p:txBody>
      </p:sp>
      <p:sp>
        <p:nvSpPr>
          <p:cNvPr id="5" name="Espace réservé du pied de page 21"/>
          <p:cNvSpPr>
            <a:spLocks noGrp="1"/>
          </p:cNvSpPr>
          <p:nvPr>
            <p:ph type="ftr" sz="quarter" idx="11"/>
          </p:nvPr>
        </p:nvSpPr>
        <p:spPr/>
        <p:txBody>
          <a:bodyPr/>
          <a:lstStyle>
            <a:lvl1pPr>
              <a:defRPr/>
            </a:lvl1pPr>
          </a:lstStyle>
          <a:p>
            <a:pPr>
              <a:defRPr/>
            </a:pPr>
            <a:endParaRPr lang="fr-BE"/>
          </a:p>
        </p:txBody>
      </p:sp>
      <p:sp>
        <p:nvSpPr>
          <p:cNvPr id="6" name="Espace réservé du numéro de diapositive 17"/>
          <p:cNvSpPr>
            <a:spLocks noGrp="1"/>
          </p:cNvSpPr>
          <p:nvPr>
            <p:ph type="sldNum" sz="quarter" idx="12"/>
          </p:nvPr>
        </p:nvSpPr>
        <p:spPr/>
        <p:txBody>
          <a:bodyPr/>
          <a:lstStyle>
            <a:lvl1pPr>
              <a:defRPr/>
            </a:lvl1pPr>
          </a:lstStyle>
          <a:p>
            <a:pPr>
              <a:defRPr/>
            </a:pPr>
            <a:fld id="{B0D350C5-D70F-4B79-A01B-866AEB1EF162}" type="slidenum">
              <a:rPr lang="fr-BE"/>
              <a:pPr>
                <a:defRPr/>
              </a:pPr>
              <a:t>‹nr.›</a:t>
            </a:fld>
            <a:endParaRPr lang="fr-BE"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Klik om de stijl te bewerken</a:t>
            </a:r>
            <a:endParaRPr lang="nl-BE"/>
          </a:p>
        </p:txBody>
      </p:sp>
      <p:sp>
        <p:nvSpPr>
          <p:cNvPr id="3" name="Tijdelijke aanduiding voor inhoud 2"/>
          <p:cNvSpPr>
            <a:spLocks noGrp="1"/>
          </p:cNvSpPr>
          <p:nvPr>
            <p:ph sz="half" idx="1"/>
          </p:nvPr>
        </p:nvSpPr>
        <p:spPr>
          <a:xfrm>
            <a:off x="457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4" name="Tijdelijke aanduiding voor inhoud 3"/>
          <p:cNvSpPr>
            <a:spLocks noGrp="1"/>
          </p:cNvSpPr>
          <p:nvPr>
            <p:ph sz="half" idx="2"/>
          </p:nvPr>
        </p:nvSpPr>
        <p:spPr>
          <a:xfrm>
            <a:off x="4648200" y="1935163"/>
            <a:ext cx="4038600"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5" name="Espace réservé de la date 9"/>
          <p:cNvSpPr>
            <a:spLocks noGrp="1"/>
          </p:cNvSpPr>
          <p:nvPr>
            <p:ph type="dt" sz="half" idx="10"/>
          </p:nvPr>
        </p:nvSpPr>
        <p:spPr/>
        <p:txBody>
          <a:bodyPr/>
          <a:lstStyle>
            <a:lvl1pPr>
              <a:defRPr/>
            </a:lvl1pPr>
          </a:lstStyle>
          <a:p>
            <a:pPr>
              <a:defRPr/>
            </a:pPr>
            <a:fld id="{DD79A526-6FDF-4BB6-9142-5DC47AB26E49}" type="datetimeFigureOut">
              <a:rPr lang="fr-FR"/>
              <a:pPr>
                <a:defRPr/>
              </a:pPr>
              <a:t>03/10/2011</a:t>
            </a:fld>
            <a:endParaRPr lang="fr-BE" dirty="0"/>
          </a:p>
        </p:txBody>
      </p:sp>
      <p:sp>
        <p:nvSpPr>
          <p:cNvPr id="6" name="Espace réservé du pied de page 21"/>
          <p:cNvSpPr>
            <a:spLocks noGrp="1"/>
          </p:cNvSpPr>
          <p:nvPr>
            <p:ph type="ftr" sz="quarter" idx="11"/>
          </p:nvPr>
        </p:nvSpPr>
        <p:spPr/>
        <p:txBody>
          <a:bodyPr/>
          <a:lstStyle>
            <a:lvl1pPr>
              <a:defRPr/>
            </a:lvl1pPr>
          </a:lstStyle>
          <a:p>
            <a:pPr>
              <a:defRPr/>
            </a:pPr>
            <a:endParaRPr lang="fr-BE"/>
          </a:p>
        </p:txBody>
      </p:sp>
      <p:sp>
        <p:nvSpPr>
          <p:cNvPr id="7" name="Espace réservé du numéro de diapositive 17"/>
          <p:cNvSpPr>
            <a:spLocks noGrp="1"/>
          </p:cNvSpPr>
          <p:nvPr>
            <p:ph type="sldNum" sz="quarter" idx="12"/>
          </p:nvPr>
        </p:nvSpPr>
        <p:spPr/>
        <p:txBody>
          <a:bodyPr/>
          <a:lstStyle>
            <a:lvl1pPr>
              <a:defRPr/>
            </a:lvl1pPr>
          </a:lstStyle>
          <a:p>
            <a:pPr>
              <a:defRPr/>
            </a:pPr>
            <a:fld id="{07847052-3834-4BC5-9027-BD4EDCDD130A}" type="slidenum">
              <a:rPr lang="fr-BE"/>
              <a:pPr>
                <a:defRPr/>
              </a:pPr>
              <a:t>‹nr.›</a:t>
            </a:fld>
            <a:endParaRPr lang="fr-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nl-NL" smtClean="0"/>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1EBC0BA-D6DB-4D6F-996C-CFEB91A6B57E}" type="datetimeFigureOut">
              <a:rPr lang="nl-BE"/>
              <a:pPr>
                <a:defRPr/>
              </a:pPr>
              <a:t>3/10/2011</a:t>
            </a:fld>
            <a:endParaRPr lang="nl-BE"/>
          </a:p>
        </p:txBody>
      </p:sp>
      <p:sp>
        <p:nvSpPr>
          <p:cNvPr id="5" name="Tijdelijke aanduiding voor voettekst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nl-BE"/>
          </a:p>
        </p:txBody>
      </p:sp>
      <p:sp>
        <p:nvSpPr>
          <p:cNvPr id="6" name="Tijdelijke aanduiding voor dianumm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125FA9EF-74DA-4137-8E9B-4E70DAECCFA5}" type="slidenum">
              <a:rPr lang="nl-BE"/>
              <a:pPr>
                <a:defRPr/>
              </a:pPr>
              <a:t>‹nr.›</a:t>
            </a:fld>
            <a:endParaRPr lang="nl-B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7" name="Espace réservé de la date 9"/>
          <p:cNvSpPr>
            <a:spLocks noGrp="1"/>
          </p:cNvSpPr>
          <p:nvPr>
            <p:ph type="dt" sz="half" idx="10"/>
          </p:nvPr>
        </p:nvSpPr>
        <p:spPr/>
        <p:txBody>
          <a:bodyPr/>
          <a:lstStyle>
            <a:lvl1pPr>
              <a:defRPr/>
            </a:lvl1pPr>
          </a:lstStyle>
          <a:p>
            <a:pPr>
              <a:defRPr/>
            </a:pPr>
            <a:fld id="{05538645-5DD2-4D32-B285-06D72AAB8E46}" type="datetimeFigureOut">
              <a:rPr lang="fr-FR"/>
              <a:pPr>
                <a:defRPr/>
              </a:pPr>
              <a:t>03/10/2011</a:t>
            </a:fld>
            <a:endParaRPr lang="fr-BE" dirty="0"/>
          </a:p>
        </p:txBody>
      </p:sp>
      <p:sp>
        <p:nvSpPr>
          <p:cNvPr id="8" name="Espace réservé du pied de page 21"/>
          <p:cNvSpPr>
            <a:spLocks noGrp="1"/>
          </p:cNvSpPr>
          <p:nvPr>
            <p:ph type="ftr" sz="quarter" idx="11"/>
          </p:nvPr>
        </p:nvSpPr>
        <p:spPr/>
        <p:txBody>
          <a:bodyPr/>
          <a:lstStyle>
            <a:lvl1pPr>
              <a:defRPr/>
            </a:lvl1pPr>
          </a:lstStyle>
          <a:p>
            <a:pPr>
              <a:defRPr/>
            </a:pPr>
            <a:endParaRPr lang="fr-BE"/>
          </a:p>
        </p:txBody>
      </p:sp>
      <p:sp>
        <p:nvSpPr>
          <p:cNvPr id="9" name="Espace réservé du numéro de diapositive 17"/>
          <p:cNvSpPr>
            <a:spLocks noGrp="1"/>
          </p:cNvSpPr>
          <p:nvPr>
            <p:ph type="sldNum" sz="quarter" idx="12"/>
          </p:nvPr>
        </p:nvSpPr>
        <p:spPr/>
        <p:txBody>
          <a:bodyPr/>
          <a:lstStyle>
            <a:lvl1pPr>
              <a:defRPr/>
            </a:lvl1pPr>
          </a:lstStyle>
          <a:p>
            <a:pPr>
              <a:defRPr/>
            </a:pPr>
            <a:fld id="{6FE305CD-F196-4D99-AED8-549FED51FAD0}" type="slidenum">
              <a:rPr lang="fr-BE"/>
              <a:pPr>
                <a:defRPr/>
              </a:pPr>
              <a:t>‹nr.›</a:t>
            </a:fld>
            <a:endParaRPr lang="fr-BE"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Klik om de stijl te bewerken</a:t>
            </a:r>
            <a:endParaRPr lang="nl-BE"/>
          </a:p>
        </p:txBody>
      </p:sp>
      <p:sp>
        <p:nvSpPr>
          <p:cNvPr id="3" name="Espace réservé de la date 9"/>
          <p:cNvSpPr>
            <a:spLocks noGrp="1"/>
          </p:cNvSpPr>
          <p:nvPr>
            <p:ph type="dt" sz="half" idx="10"/>
          </p:nvPr>
        </p:nvSpPr>
        <p:spPr/>
        <p:txBody>
          <a:bodyPr/>
          <a:lstStyle>
            <a:lvl1pPr>
              <a:defRPr/>
            </a:lvl1pPr>
          </a:lstStyle>
          <a:p>
            <a:pPr>
              <a:defRPr/>
            </a:pPr>
            <a:fld id="{DA127055-91D2-4281-B210-B94F4774B429}" type="datetimeFigureOut">
              <a:rPr lang="fr-FR"/>
              <a:pPr>
                <a:defRPr/>
              </a:pPr>
              <a:t>03/10/2011</a:t>
            </a:fld>
            <a:endParaRPr lang="fr-BE" dirty="0"/>
          </a:p>
        </p:txBody>
      </p:sp>
      <p:sp>
        <p:nvSpPr>
          <p:cNvPr id="4" name="Espace réservé du pied de page 21"/>
          <p:cNvSpPr>
            <a:spLocks noGrp="1"/>
          </p:cNvSpPr>
          <p:nvPr>
            <p:ph type="ftr" sz="quarter" idx="11"/>
          </p:nvPr>
        </p:nvSpPr>
        <p:spPr/>
        <p:txBody>
          <a:bodyPr/>
          <a:lstStyle>
            <a:lvl1pPr>
              <a:defRPr/>
            </a:lvl1pPr>
          </a:lstStyle>
          <a:p>
            <a:pPr>
              <a:defRPr/>
            </a:pPr>
            <a:endParaRPr lang="fr-BE"/>
          </a:p>
        </p:txBody>
      </p:sp>
      <p:sp>
        <p:nvSpPr>
          <p:cNvPr id="5" name="Espace réservé du numéro de diapositive 17"/>
          <p:cNvSpPr>
            <a:spLocks noGrp="1"/>
          </p:cNvSpPr>
          <p:nvPr>
            <p:ph type="sldNum" sz="quarter" idx="12"/>
          </p:nvPr>
        </p:nvSpPr>
        <p:spPr/>
        <p:txBody>
          <a:bodyPr/>
          <a:lstStyle>
            <a:lvl1pPr>
              <a:defRPr/>
            </a:lvl1pPr>
          </a:lstStyle>
          <a:p>
            <a:pPr>
              <a:defRPr/>
            </a:pPr>
            <a:fld id="{C01E2BA8-8E80-4376-8222-DF201A142E63}" type="slidenum">
              <a:rPr lang="fr-BE"/>
              <a:pPr>
                <a:defRPr/>
              </a:pPr>
              <a:t>‹nr.›</a:t>
            </a:fld>
            <a:endParaRPr lang="fr-BE"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Espace réservé de la date 9"/>
          <p:cNvSpPr>
            <a:spLocks noGrp="1"/>
          </p:cNvSpPr>
          <p:nvPr>
            <p:ph type="dt" sz="half" idx="10"/>
          </p:nvPr>
        </p:nvSpPr>
        <p:spPr/>
        <p:txBody>
          <a:bodyPr/>
          <a:lstStyle>
            <a:lvl1pPr>
              <a:defRPr/>
            </a:lvl1pPr>
          </a:lstStyle>
          <a:p>
            <a:pPr>
              <a:defRPr/>
            </a:pPr>
            <a:fld id="{C474F028-94C8-48F1-AD7E-2A076C25E391}" type="datetimeFigureOut">
              <a:rPr lang="fr-FR"/>
              <a:pPr>
                <a:defRPr/>
              </a:pPr>
              <a:t>03/10/2011</a:t>
            </a:fld>
            <a:endParaRPr lang="fr-BE" dirty="0"/>
          </a:p>
        </p:txBody>
      </p:sp>
      <p:sp>
        <p:nvSpPr>
          <p:cNvPr id="3" name="Espace réservé du pied de page 21"/>
          <p:cNvSpPr>
            <a:spLocks noGrp="1"/>
          </p:cNvSpPr>
          <p:nvPr>
            <p:ph type="ftr" sz="quarter" idx="11"/>
          </p:nvPr>
        </p:nvSpPr>
        <p:spPr/>
        <p:txBody>
          <a:bodyPr/>
          <a:lstStyle>
            <a:lvl1pPr>
              <a:defRPr/>
            </a:lvl1pPr>
          </a:lstStyle>
          <a:p>
            <a:pPr>
              <a:defRPr/>
            </a:pPr>
            <a:endParaRPr lang="fr-BE"/>
          </a:p>
        </p:txBody>
      </p:sp>
      <p:sp>
        <p:nvSpPr>
          <p:cNvPr id="4" name="Espace réservé du numéro de diapositive 17"/>
          <p:cNvSpPr>
            <a:spLocks noGrp="1"/>
          </p:cNvSpPr>
          <p:nvPr>
            <p:ph type="sldNum" sz="quarter" idx="12"/>
          </p:nvPr>
        </p:nvSpPr>
        <p:spPr/>
        <p:txBody>
          <a:bodyPr/>
          <a:lstStyle>
            <a:lvl1pPr>
              <a:defRPr/>
            </a:lvl1pPr>
          </a:lstStyle>
          <a:p>
            <a:pPr>
              <a:defRPr/>
            </a:pPr>
            <a:fld id="{B54E28BB-DE74-4C2A-B5DF-3CE9FCACCA3B}" type="slidenum">
              <a:rPr lang="fr-BE"/>
              <a:pPr>
                <a:defRPr/>
              </a:pPr>
              <a:t>‹nr.›</a:t>
            </a:fld>
            <a:endParaRPr lang="fr-BE"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en-US"/>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Klik om de modelstijlen te bewerken</a:t>
            </a:r>
          </a:p>
        </p:txBody>
      </p:sp>
      <p:sp>
        <p:nvSpPr>
          <p:cNvPr id="5" name="Espace réservé de la date 9"/>
          <p:cNvSpPr>
            <a:spLocks noGrp="1"/>
          </p:cNvSpPr>
          <p:nvPr>
            <p:ph type="dt" sz="half" idx="10"/>
          </p:nvPr>
        </p:nvSpPr>
        <p:spPr/>
        <p:txBody>
          <a:bodyPr/>
          <a:lstStyle>
            <a:lvl1pPr>
              <a:defRPr/>
            </a:lvl1pPr>
          </a:lstStyle>
          <a:p>
            <a:pPr>
              <a:defRPr/>
            </a:pPr>
            <a:fld id="{169BA2F1-BDC9-449D-B3CC-117EEE90C067}" type="datetimeFigureOut">
              <a:rPr lang="fr-FR"/>
              <a:pPr>
                <a:defRPr/>
              </a:pPr>
              <a:t>03/10/2011</a:t>
            </a:fld>
            <a:endParaRPr lang="fr-BE" dirty="0"/>
          </a:p>
        </p:txBody>
      </p:sp>
      <p:sp>
        <p:nvSpPr>
          <p:cNvPr id="6" name="Espace réservé du pied de page 21"/>
          <p:cNvSpPr>
            <a:spLocks noGrp="1"/>
          </p:cNvSpPr>
          <p:nvPr>
            <p:ph type="ftr" sz="quarter" idx="11"/>
          </p:nvPr>
        </p:nvSpPr>
        <p:spPr/>
        <p:txBody>
          <a:bodyPr/>
          <a:lstStyle>
            <a:lvl1pPr>
              <a:defRPr/>
            </a:lvl1pPr>
          </a:lstStyle>
          <a:p>
            <a:pPr>
              <a:defRPr/>
            </a:pPr>
            <a:endParaRPr lang="fr-BE"/>
          </a:p>
        </p:txBody>
      </p:sp>
      <p:sp>
        <p:nvSpPr>
          <p:cNvPr id="7" name="Espace réservé du numéro de diapositive 17"/>
          <p:cNvSpPr>
            <a:spLocks noGrp="1"/>
          </p:cNvSpPr>
          <p:nvPr>
            <p:ph type="sldNum" sz="quarter" idx="12"/>
          </p:nvPr>
        </p:nvSpPr>
        <p:spPr/>
        <p:txBody>
          <a:bodyPr/>
          <a:lstStyle>
            <a:lvl1pPr>
              <a:defRPr/>
            </a:lvl1pPr>
          </a:lstStyle>
          <a:p>
            <a:pPr>
              <a:defRPr/>
            </a:pPr>
            <a:fld id="{753CB196-A46B-4960-9F8F-14559D889419}" type="slidenum">
              <a:rPr lang="fr-BE"/>
              <a:pPr>
                <a:defRPr/>
              </a:pPr>
              <a:t>‹nr.›</a:t>
            </a:fld>
            <a:endParaRPr lang="fr-BE"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en-US"/>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BE"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Klik om de modelstijlen te bewerken</a:t>
            </a:r>
          </a:p>
        </p:txBody>
      </p:sp>
      <p:sp>
        <p:nvSpPr>
          <p:cNvPr id="5" name="Espace réservé de la date 9"/>
          <p:cNvSpPr>
            <a:spLocks noGrp="1"/>
          </p:cNvSpPr>
          <p:nvPr>
            <p:ph type="dt" sz="half" idx="10"/>
          </p:nvPr>
        </p:nvSpPr>
        <p:spPr/>
        <p:txBody>
          <a:bodyPr/>
          <a:lstStyle>
            <a:lvl1pPr>
              <a:defRPr/>
            </a:lvl1pPr>
          </a:lstStyle>
          <a:p>
            <a:pPr>
              <a:defRPr/>
            </a:pPr>
            <a:fld id="{4EA20907-16FA-42B5-A055-FD10F1FED7EC}" type="datetimeFigureOut">
              <a:rPr lang="fr-FR"/>
              <a:pPr>
                <a:defRPr/>
              </a:pPr>
              <a:t>03/10/2011</a:t>
            </a:fld>
            <a:endParaRPr lang="fr-BE" dirty="0"/>
          </a:p>
        </p:txBody>
      </p:sp>
      <p:sp>
        <p:nvSpPr>
          <p:cNvPr id="6" name="Espace réservé du pied de page 21"/>
          <p:cNvSpPr>
            <a:spLocks noGrp="1"/>
          </p:cNvSpPr>
          <p:nvPr>
            <p:ph type="ftr" sz="quarter" idx="11"/>
          </p:nvPr>
        </p:nvSpPr>
        <p:spPr/>
        <p:txBody>
          <a:bodyPr/>
          <a:lstStyle>
            <a:lvl1pPr>
              <a:defRPr/>
            </a:lvl1pPr>
          </a:lstStyle>
          <a:p>
            <a:pPr>
              <a:defRPr/>
            </a:pPr>
            <a:endParaRPr lang="fr-BE"/>
          </a:p>
        </p:txBody>
      </p:sp>
      <p:sp>
        <p:nvSpPr>
          <p:cNvPr id="7" name="Espace réservé du numéro de diapositive 17"/>
          <p:cNvSpPr>
            <a:spLocks noGrp="1"/>
          </p:cNvSpPr>
          <p:nvPr>
            <p:ph type="sldNum" sz="quarter" idx="12"/>
          </p:nvPr>
        </p:nvSpPr>
        <p:spPr/>
        <p:txBody>
          <a:bodyPr/>
          <a:lstStyle>
            <a:lvl1pPr>
              <a:defRPr/>
            </a:lvl1pPr>
          </a:lstStyle>
          <a:p>
            <a:pPr>
              <a:defRPr/>
            </a:pPr>
            <a:fld id="{9EF3CAE1-126D-4AF4-87DD-CE95778DC857}" type="slidenum">
              <a:rPr lang="fr-BE"/>
              <a:pPr>
                <a:defRPr/>
              </a:pPr>
              <a:t>‹nr.›</a:t>
            </a:fld>
            <a:endParaRPr lang="fr-BE"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4" name="Espace réservé de la date 9"/>
          <p:cNvSpPr>
            <a:spLocks noGrp="1"/>
          </p:cNvSpPr>
          <p:nvPr>
            <p:ph type="dt" sz="half" idx="10"/>
          </p:nvPr>
        </p:nvSpPr>
        <p:spPr/>
        <p:txBody>
          <a:bodyPr/>
          <a:lstStyle>
            <a:lvl1pPr>
              <a:defRPr/>
            </a:lvl1pPr>
          </a:lstStyle>
          <a:p>
            <a:pPr>
              <a:defRPr/>
            </a:pPr>
            <a:fld id="{4C139326-EB15-4E42-963C-ECC3A5EC1551}" type="datetimeFigureOut">
              <a:rPr lang="fr-FR"/>
              <a:pPr>
                <a:defRPr/>
              </a:pPr>
              <a:t>03/10/2011</a:t>
            </a:fld>
            <a:endParaRPr lang="fr-BE" dirty="0"/>
          </a:p>
        </p:txBody>
      </p:sp>
      <p:sp>
        <p:nvSpPr>
          <p:cNvPr id="5" name="Espace réservé du pied de page 21"/>
          <p:cNvSpPr>
            <a:spLocks noGrp="1"/>
          </p:cNvSpPr>
          <p:nvPr>
            <p:ph type="ftr" sz="quarter" idx="11"/>
          </p:nvPr>
        </p:nvSpPr>
        <p:spPr/>
        <p:txBody>
          <a:bodyPr/>
          <a:lstStyle>
            <a:lvl1pPr>
              <a:defRPr/>
            </a:lvl1pPr>
          </a:lstStyle>
          <a:p>
            <a:pPr>
              <a:defRPr/>
            </a:pPr>
            <a:endParaRPr lang="fr-BE"/>
          </a:p>
        </p:txBody>
      </p:sp>
      <p:sp>
        <p:nvSpPr>
          <p:cNvPr id="6" name="Espace réservé du numéro de diapositive 17"/>
          <p:cNvSpPr>
            <a:spLocks noGrp="1"/>
          </p:cNvSpPr>
          <p:nvPr>
            <p:ph type="sldNum" sz="quarter" idx="12"/>
          </p:nvPr>
        </p:nvSpPr>
        <p:spPr/>
        <p:txBody>
          <a:bodyPr/>
          <a:lstStyle>
            <a:lvl1pPr>
              <a:defRPr/>
            </a:lvl1pPr>
          </a:lstStyle>
          <a:p>
            <a:pPr>
              <a:defRPr/>
            </a:pPr>
            <a:fld id="{EFA2754F-A4AA-4974-B9CF-9B857C7590B8}" type="slidenum">
              <a:rPr lang="fr-BE"/>
              <a:pPr>
                <a:defRPr/>
              </a:pPr>
              <a:t>‹nr.›</a:t>
            </a:fld>
            <a:endParaRPr lang="fr-BE"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704850"/>
            <a:ext cx="2057400" cy="5619750"/>
          </a:xfrm>
        </p:spPr>
        <p:txBody>
          <a:bodyPr vert="eaVert"/>
          <a:lstStyle/>
          <a:p>
            <a:r>
              <a:rPr lang="en-US"/>
              <a:t>Klik om de stijl te bewerken</a:t>
            </a:r>
            <a:endParaRPr lang="nl-BE"/>
          </a:p>
        </p:txBody>
      </p:sp>
      <p:sp>
        <p:nvSpPr>
          <p:cNvPr id="3" name="Tijdelijke aanduiding voor verticale tekst 2"/>
          <p:cNvSpPr>
            <a:spLocks noGrp="1"/>
          </p:cNvSpPr>
          <p:nvPr>
            <p:ph type="body" orient="vert" idx="1"/>
          </p:nvPr>
        </p:nvSpPr>
        <p:spPr>
          <a:xfrm>
            <a:off x="457200" y="704850"/>
            <a:ext cx="6019800" cy="5619750"/>
          </a:xfrm>
        </p:spPr>
        <p:txBody>
          <a:bodyPr vert="eaVert"/>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4" name="Espace réservé de la date 9"/>
          <p:cNvSpPr>
            <a:spLocks noGrp="1"/>
          </p:cNvSpPr>
          <p:nvPr>
            <p:ph type="dt" sz="half" idx="10"/>
          </p:nvPr>
        </p:nvSpPr>
        <p:spPr/>
        <p:txBody>
          <a:bodyPr/>
          <a:lstStyle>
            <a:lvl1pPr>
              <a:defRPr/>
            </a:lvl1pPr>
          </a:lstStyle>
          <a:p>
            <a:pPr>
              <a:defRPr/>
            </a:pPr>
            <a:fld id="{8ECC0A3B-E7DC-4BDC-8025-9BF9ADAA14FC}" type="datetimeFigureOut">
              <a:rPr lang="fr-FR"/>
              <a:pPr>
                <a:defRPr/>
              </a:pPr>
              <a:t>03/10/2011</a:t>
            </a:fld>
            <a:endParaRPr lang="fr-BE" dirty="0"/>
          </a:p>
        </p:txBody>
      </p:sp>
      <p:sp>
        <p:nvSpPr>
          <p:cNvPr id="5" name="Espace réservé du pied de page 21"/>
          <p:cNvSpPr>
            <a:spLocks noGrp="1"/>
          </p:cNvSpPr>
          <p:nvPr>
            <p:ph type="ftr" sz="quarter" idx="11"/>
          </p:nvPr>
        </p:nvSpPr>
        <p:spPr/>
        <p:txBody>
          <a:bodyPr/>
          <a:lstStyle>
            <a:lvl1pPr>
              <a:defRPr/>
            </a:lvl1pPr>
          </a:lstStyle>
          <a:p>
            <a:pPr>
              <a:defRPr/>
            </a:pPr>
            <a:endParaRPr lang="fr-BE"/>
          </a:p>
        </p:txBody>
      </p:sp>
      <p:sp>
        <p:nvSpPr>
          <p:cNvPr id="6" name="Espace réservé du numéro de diapositive 17"/>
          <p:cNvSpPr>
            <a:spLocks noGrp="1"/>
          </p:cNvSpPr>
          <p:nvPr>
            <p:ph type="sldNum" sz="quarter" idx="12"/>
          </p:nvPr>
        </p:nvSpPr>
        <p:spPr/>
        <p:txBody>
          <a:bodyPr/>
          <a:lstStyle>
            <a:lvl1pPr>
              <a:defRPr/>
            </a:lvl1pPr>
          </a:lstStyle>
          <a:p>
            <a:pPr>
              <a:defRPr/>
            </a:pPr>
            <a:fld id="{8896E7BD-4050-47EA-836E-580B205A1AD8}" type="slidenum">
              <a:rPr lang="fr-BE"/>
              <a:pPr>
                <a:defRPr/>
              </a:pPr>
              <a:t>‹nr.›</a:t>
            </a:fld>
            <a:endParaRPr lang="fr-BE"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en-US"/>
              <a:t>Klik om de stijl te bewerken</a:t>
            </a:r>
            <a:endParaRPr lang="nl-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Klik om het opmaakprofiel van de modelondertitel te bewerken</a:t>
            </a:r>
            <a:endParaRPr lang="nl-BE"/>
          </a:p>
        </p:txBody>
      </p:sp>
      <p:sp>
        <p:nvSpPr>
          <p:cNvPr id="4" name="Tijdelijke aanduiding voor datum 3"/>
          <p:cNvSpPr>
            <a:spLocks noGrp="1"/>
          </p:cNvSpPr>
          <p:nvPr>
            <p:ph type="dt" sz="half" idx="10"/>
          </p:nvPr>
        </p:nvSpPr>
        <p:spPr/>
        <p:txBody>
          <a:bodyPr/>
          <a:lstStyle>
            <a:lvl1pPr>
              <a:defRPr/>
            </a:lvl1pPr>
          </a:lstStyle>
          <a:p>
            <a:pPr>
              <a:defRPr/>
            </a:pPr>
            <a:fld id="{A095E2E2-7C07-4ABC-8A78-BA9655023D49}" type="datetimeFigureOut">
              <a:rPr lang="nl-BE"/>
              <a:pPr>
                <a:defRPr/>
              </a:pPr>
              <a:t>3/10/2011</a:t>
            </a:fld>
            <a:endParaRPr lang="nl-BE"/>
          </a:p>
        </p:txBody>
      </p:sp>
      <p:sp>
        <p:nvSpPr>
          <p:cNvPr id="5" name="Tijdelijke aanduiding voor voettekst 4"/>
          <p:cNvSpPr>
            <a:spLocks noGrp="1"/>
          </p:cNvSpPr>
          <p:nvPr>
            <p:ph type="ftr" sz="quarter" idx="11"/>
          </p:nvPr>
        </p:nvSpPr>
        <p:spPr/>
        <p:txBody>
          <a:bodyPr/>
          <a:lstStyle>
            <a:lvl1pPr>
              <a:defRPr/>
            </a:lvl1pPr>
          </a:lstStyle>
          <a:p>
            <a:pPr>
              <a:defRPr/>
            </a:pPr>
            <a:endParaRPr lang="nl-BE"/>
          </a:p>
        </p:txBody>
      </p:sp>
      <p:sp>
        <p:nvSpPr>
          <p:cNvPr id="6" name="Tijdelijke aanduiding voor dianummer 5"/>
          <p:cNvSpPr>
            <a:spLocks noGrp="1"/>
          </p:cNvSpPr>
          <p:nvPr>
            <p:ph type="sldNum" sz="quarter" idx="12"/>
          </p:nvPr>
        </p:nvSpPr>
        <p:spPr/>
        <p:txBody>
          <a:bodyPr/>
          <a:lstStyle>
            <a:lvl1pPr>
              <a:defRPr/>
            </a:lvl1pPr>
          </a:lstStyle>
          <a:p>
            <a:pPr>
              <a:defRPr/>
            </a:pPr>
            <a:fld id="{79145426-82F8-4B6C-9656-2258877BC021}" type="slidenum">
              <a:rPr lang="nl-BE"/>
              <a:pPr>
                <a:defRPr/>
              </a:pPr>
              <a:t>‹nr.›</a:t>
            </a:fld>
            <a:endParaRPr lang="nl-BE"/>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en-US"/>
              <a:t>Klik om de stijl te bewerken</a:t>
            </a:r>
            <a:endParaRPr lang="nl-BE"/>
          </a:p>
        </p:txBody>
      </p:sp>
      <p:sp>
        <p:nvSpPr>
          <p:cNvPr id="3" name="Tijdelijke aanduiding voor inhoud 2"/>
          <p:cNvSpPr>
            <a:spLocks noGrp="1"/>
          </p:cNvSpPr>
          <p:nvPr>
            <p:ph idx="1"/>
          </p:nvPr>
        </p:nvSpPr>
        <p:spPr/>
        <p:txBody>
          <a:bodyPr/>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4" name="Tijdelijke aanduiding voor datum 3"/>
          <p:cNvSpPr>
            <a:spLocks noGrp="1"/>
          </p:cNvSpPr>
          <p:nvPr>
            <p:ph type="dt" sz="half" idx="10"/>
          </p:nvPr>
        </p:nvSpPr>
        <p:spPr/>
        <p:txBody>
          <a:bodyPr/>
          <a:lstStyle>
            <a:lvl1pPr>
              <a:defRPr/>
            </a:lvl1pPr>
          </a:lstStyle>
          <a:p>
            <a:pPr>
              <a:defRPr/>
            </a:pPr>
            <a:fld id="{504AB51E-065A-4351-B69C-3B9486E97D6C}" type="datetimeFigureOut">
              <a:rPr lang="nl-BE"/>
              <a:pPr>
                <a:defRPr/>
              </a:pPr>
              <a:t>3/10/2011</a:t>
            </a:fld>
            <a:endParaRPr lang="nl-BE"/>
          </a:p>
        </p:txBody>
      </p:sp>
      <p:sp>
        <p:nvSpPr>
          <p:cNvPr id="5" name="Tijdelijke aanduiding voor voettekst 4"/>
          <p:cNvSpPr>
            <a:spLocks noGrp="1"/>
          </p:cNvSpPr>
          <p:nvPr>
            <p:ph type="ftr" sz="quarter" idx="11"/>
          </p:nvPr>
        </p:nvSpPr>
        <p:spPr/>
        <p:txBody>
          <a:bodyPr/>
          <a:lstStyle>
            <a:lvl1pPr>
              <a:defRPr/>
            </a:lvl1pPr>
          </a:lstStyle>
          <a:p>
            <a:pPr>
              <a:defRPr/>
            </a:pPr>
            <a:endParaRPr lang="nl-BE"/>
          </a:p>
        </p:txBody>
      </p:sp>
      <p:sp>
        <p:nvSpPr>
          <p:cNvPr id="6" name="Tijdelijke aanduiding voor dianummer 5"/>
          <p:cNvSpPr>
            <a:spLocks noGrp="1"/>
          </p:cNvSpPr>
          <p:nvPr>
            <p:ph type="sldNum" sz="quarter" idx="12"/>
          </p:nvPr>
        </p:nvSpPr>
        <p:spPr/>
        <p:txBody>
          <a:bodyPr/>
          <a:lstStyle>
            <a:lvl1pPr>
              <a:defRPr/>
            </a:lvl1pPr>
          </a:lstStyle>
          <a:p>
            <a:pPr>
              <a:defRPr/>
            </a:pPr>
            <a:fld id="{D2EBFF28-A0BF-4FB6-81B4-4F04599FDD5B}" type="slidenum">
              <a:rPr lang="nl-BE"/>
              <a:pPr>
                <a:defRPr/>
              </a:pPr>
              <a:t>‹nr.›</a:t>
            </a:fld>
            <a:endParaRPr lang="nl-BE"/>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13F4C841-6263-4403-A51C-EEBB41083E4D}" type="datetimeFigureOut">
              <a:rPr lang="nl-BE"/>
              <a:pPr>
                <a:defRPr/>
              </a:pPr>
              <a:t>3/10/2011</a:t>
            </a:fld>
            <a:endParaRPr lang="nl-BE"/>
          </a:p>
        </p:txBody>
      </p:sp>
      <p:sp>
        <p:nvSpPr>
          <p:cNvPr id="5" name="Tijdelijke aanduiding voor voettekst 4"/>
          <p:cNvSpPr>
            <a:spLocks noGrp="1"/>
          </p:cNvSpPr>
          <p:nvPr>
            <p:ph type="ftr" sz="quarter" idx="11"/>
          </p:nvPr>
        </p:nvSpPr>
        <p:spPr/>
        <p:txBody>
          <a:bodyPr/>
          <a:lstStyle>
            <a:lvl1pPr>
              <a:defRPr/>
            </a:lvl1pPr>
          </a:lstStyle>
          <a:p>
            <a:pPr>
              <a:defRPr/>
            </a:pPr>
            <a:endParaRPr lang="nl-BE"/>
          </a:p>
        </p:txBody>
      </p:sp>
      <p:sp>
        <p:nvSpPr>
          <p:cNvPr id="6" name="Tijdelijke aanduiding voor dianummer 5"/>
          <p:cNvSpPr>
            <a:spLocks noGrp="1"/>
          </p:cNvSpPr>
          <p:nvPr>
            <p:ph type="sldNum" sz="quarter" idx="12"/>
          </p:nvPr>
        </p:nvSpPr>
        <p:spPr/>
        <p:txBody>
          <a:bodyPr/>
          <a:lstStyle>
            <a:lvl1pPr>
              <a:defRPr/>
            </a:lvl1pPr>
          </a:lstStyle>
          <a:p>
            <a:pPr>
              <a:defRPr/>
            </a:pPr>
            <a:fld id="{8C5D504E-852B-48CA-9E18-83EDB40898D1}" type="slidenum">
              <a:rPr lang="nl-BE"/>
              <a:pPr>
                <a:defRPr/>
              </a:pPr>
              <a:t>‹nr.›</a:t>
            </a:fld>
            <a:endParaRPr lang="nl-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67544" y="820043"/>
            <a:ext cx="8229600" cy="1143000"/>
          </a:xfrm>
          <a:prstGeom prst="rect">
            <a:avLst/>
          </a:prstGeom>
        </p:spPr>
        <p:txBody>
          <a:bodyPr/>
          <a:lstStyle/>
          <a:p>
            <a:r>
              <a:rPr lang="nl-NL" smtClean="0"/>
              <a:t>Klik om de stijl te bewerken</a:t>
            </a:r>
            <a:endParaRPr lang="nl-BE"/>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datum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20F2055-A1BB-4126-9A86-CF14D1D6B1AE}" type="datetimeFigureOut">
              <a:rPr lang="nl-BE"/>
              <a:pPr>
                <a:defRPr/>
              </a:pPr>
              <a:t>3/10/2011</a:t>
            </a:fld>
            <a:endParaRPr lang="nl-BE"/>
          </a:p>
        </p:txBody>
      </p:sp>
      <p:sp>
        <p:nvSpPr>
          <p:cNvPr id="6" name="Tijdelijke aanduiding voor voettekst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nl-BE"/>
          </a:p>
        </p:txBody>
      </p:sp>
      <p:sp>
        <p:nvSpPr>
          <p:cNvPr id="7" name="Tijdelijke aanduiding voor dianumm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350E285B-2EDD-4E6E-A1C7-A8335BBDEA0A}" type="slidenum">
              <a:rPr lang="nl-BE"/>
              <a:pPr>
                <a:defRPr/>
              </a:pPr>
              <a:t>‹nr.›</a:t>
            </a:fld>
            <a:endParaRPr lang="nl-BE"/>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en-US"/>
              <a:t>Klik om de stijl te bewerken</a:t>
            </a:r>
            <a:endParaRPr lang="nl-BE"/>
          </a:p>
        </p:txBody>
      </p:sp>
      <p:sp>
        <p:nvSpPr>
          <p:cNvPr id="3" name="Tijdelijke aanduiding voor inhoud 2"/>
          <p:cNvSpPr>
            <a:spLocks noGrp="1"/>
          </p:cNvSpPr>
          <p:nvPr>
            <p:ph sz="half" idx="1"/>
          </p:nvPr>
        </p:nvSpPr>
        <p:spPr>
          <a:xfrm>
            <a:off x="468313" y="165258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4" name="Tijdelijke aanduiding voor inhoud 3"/>
          <p:cNvSpPr>
            <a:spLocks noGrp="1"/>
          </p:cNvSpPr>
          <p:nvPr>
            <p:ph sz="half" idx="2"/>
          </p:nvPr>
        </p:nvSpPr>
        <p:spPr>
          <a:xfrm>
            <a:off x="4659313" y="165258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5" name="Tijdelijke aanduiding voor datum 3"/>
          <p:cNvSpPr>
            <a:spLocks noGrp="1"/>
          </p:cNvSpPr>
          <p:nvPr>
            <p:ph type="dt" sz="half" idx="10"/>
          </p:nvPr>
        </p:nvSpPr>
        <p:spPr/>
        <p:txBody>
          <a:bodyPr/>
          <a:lstStyle>
            <a:lvl1pPr>
              <a:defRPr/>
            </a:lvl1pPr>
          </a:lstStyle>
          <a:p>
            <a:pPr>
              <a:defRPr/>
            </a:pPr>
            <a:fld id="{659720F3-20D4-42CC-BB81-196B4F31DC2A}" type="datetimeFigureOut">
              <a:rPr lang="nl-BE"/>
              <a:pPr>
                <a:defRPr/>
              </a:pPr>
              <a:t>3/10/2011</a:t>
            </a:fld>
            <a:endParaRPr lang="nl-BE"/>
          </a:p>
        </p:txBody>
      </p:sp>
      <p:sp>
        <p:nvSpPr>
          <p:cNvPr id="6" name="Tijdelijke aanduiding voor voettekst 4"/>
          <p:cNvSpPr>
            <a:spLocks noGrp="1"/>
          </p:cNvSpPr>
          <p:nvPr>
            <p:ph type="ftr" sz="quarter" idx="11"/>
          </p:nvPr>
        </p:nvSpPr>
        <p:spPr/>
        <p:txBody>
          <a:bodyPr/>
          <a:lstStyle>
            <a:lvl1pPr>
              <a:defRPr/>
            </a:lvl1pPr>
          </a:lstStyle>
          <a:p>
            <a:pPr>
              <a:defRPr/>
            </a:pPr>
            <a:endParaRPr lang="nl-BE"/>
          </a:p>
        </p:txBody>
      </p:sp>
      <p:sp>
        <p:nvSpPr>
          <p:cNvPr id="7" name="Tijdelijke aanduiding voor dianummer 5"/>
          <p:cNvSpPr>
            <a:spLocks noGrp="1"/>
          </p:cNvSpPr>
          <p:nvPr>
            <p:ph type="sldNum" sz="quarter" idx="12"/>
          </p:nvPr>
        </p:nvSpPr>
        <p:spPr/>
        <p:txBody>
          <a:bodyPr/>
          <a:lstStyle>
            <a:lvl1pPr>
              <a:defRPr/>
            </a:lvl1pPr>
          </a:lstStyle>
          <a:p>
            <a:pPr>
              <a:defRPr/>
            </a:pPr>
            <a:fld id="{F2544C39-D03A-43C1-B8FC-6255760B3465}" type="slidenum">
              <a:rPr lang="nl-BE"/>
              <a:pPr>
                <a:defRPr/>
              </a:pPr>
              <a:t>‹nr.›</a:t>
            </a:fld>
            <a:endParaRPr lang="nl-BE"/>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en-US"/>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7" name="Tijdelijke aanduiding voor datum 3"/>
          <p:cNvSpPr>
            <a:spLocks noGrp="1"/>
          </p:cNvSpPr>
          <p:nvPr>
            <p:ph type="dt" sz="half" idx="10"/>
          </p:nvPr>
        </p:nvSpPr>
        <p:spPr/>
        <p:txBody>
          <a:bodyPr/>
          <a:lstStyle>
            <a:lvl1pPr>
              <a:defRPr/>
            </a:lvl1pPr>
          </a:lstStyle>
          <a:p>
            <a:pPr>
              <a:defRPr/>
            </a:pPr>
            <a:fld id="{BBDAF6C3-0730-4E96-8ADA-921FF49953E6}" type="datetimeFigureOut">
              <a:rPr lang="nl-BE"/>
              <a:pPr>
                <a:defRPr/>
              </a:pPr>
              <a:t>3/10/2011</a:t>
            </a:fld>
            <a:endParaRPr lang="nl-BE"/>
          </a:p>
        </p:txBody>
      </p:sp>
      <p:sp>
        <p:nvSpPr>
          <p:cNvPr id="8" name="Tijdelijke aanduiding voor voettekst 4"/>
          <p:cNvSpPr>
            <a:spLocks noGrp="1"/>
          </p:cNvSpPr>
          <p:nvPr>
            <p:ph type="ftr" sz="quarter" idx="11"/>
          </p:nvPr>
        </p:nvSpPr>
        <p:spPr/>
        <p:txBody>
          <a:bodyPr/>
          <a:lstStyle>
            <a:lvl1pPr>
              <a:defRPr/>
            </a:lvl1pPr>
          </a:lstStyle>
          <a:p>
            <a:pPr>
              <a:defRPr/>
            </a:pPr>
            <a:endParaRPr lang="nl-BE"/>
          </a:p>
        </p:txBody>
      </p:sp>
      <p:sp>
        <p:nvSpPr>
          <p:cNvPr id="9" name="Tijdelijke aanduiding voor dianummer 5"/>
          <p:cNvSpPr>
            <a:spLocks noGrp="1"/>
          </p:cNvSpPr>
          <p:nvPr>
            <p:ph type="sldNum" sz="quarter" idx="12"/>
          </p:nvPr>
        </p:nvSpPr>
        <p:spPr/>
        <p:txBody>
          <a:bodyPr/>
          <a:lstStyle>
            <a:lvl1pPr>
              <a:defRPr/>
            </a:lvl1pPr>
          </a:lstStyle>
          <a:p>
            <a:pPr>
              <a:defRPr/>
            </a:pPr>
            <a:fld id="{117136B5-AAB0-4FB3-8AEA-F7845CCC7790}" type="slidenum">
              <a:rPr lang="nl-BE"/>
              <a:pPr>
                <a:defRPr/>
              </a:pPr>
              <a:t>‹nr.›</a:t>
            </a:fld>
            <a:endParaRPr lang="nl-BE"/>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en-US"/>
              <a:t>Klik om de stijl te bewerken</a:t>
            </a:r>
            <a:endParaRPr lang="nl-BE"/>
          </a:p>
        </p:txBody>
      </p:sp>
      <p:sp>
        <p:nvSpPr>
          <p:cNvPr id="3" name="Tijdelijke aanduiding voor datum 3"/>
          <p:cNvSpPr>
            <a:spLocks noGrp="1"/>
          </p:cNvSpPr>
          <p:nvPr>
            <p:ph type="dt" sz="half" idx="10"/>
          </p:nvPr>
        </p:nvSpPr>
        <p:spPr/>
        <p:txBody>
          <a:bodyPr/>
          <a:lstStyle>
            <a:lvl1pPr>
              <a:defRPr/>
            </a:lvl1pPr>
          </a:lstStyle>
          <a:p>
            <a:pPr>
              <a:defRPr/>
            </a:pPr>
            <a:fld id="{EFCA0A92-BC5C-4C56-B378-94E3081C175B}" type="datetimeFigureOut">
              <a:rPr lang="nl-BE"/>
              <a:pPr>
                <a:defRPr/>
              </a:pPr>
              <a:t>3/10/2011</a:t>
            </a:fld>
            <a:endParaRPr lang="nl-BE"/>
          </a:p>
        </p:txBody>
      </p:sp>
      <p:sp>
        <p:nvSpPr>
          <p:cNvPr id="4" name="Tijdelijke aanduiding voor voettekst 4"/>
          <p:cNvSpPr>
            <a:spLocks noGrp="1"/>
          </p:cNvSpPr>
          <p:nvPr>
            <p:ph type="ftr" sz="quarter" idx="11"/>
          </p:nvPr>
        </p:nvSpPr>
        <p:spPr/>
        <p:txBody>
          <a:bodyPr/>
          <a:lstStyle>
            <a:lvl1pPr>
              <a:defRPr/>
            </a:lvl1pPr>
          </a:lstStyle>
          <a:p>
            <a:pPr>
              <a:defRPr/>
            </a:pPr>
            <a:endParaRPr lang="nl-BE"/>
          </a:p>
        </p:txBody>
      </p:sp>
      <p:sp>
        <p:nvSpPr>
          <p:cNvPr id="5" name="Tijdelijke aanduiding voor dianummer 5"/>
          <p:cNvSpPr>
            <a:spLocks noGrp="1"/>
          </p:cNvSpPr>
          <p:nvPr>
            <p:ph type="sldNum" sz="quarter" idx="12"/>
          </p:nvPr>
        </p:nvSpPr>
        <p:spPr/>
        <p:txBody>
          <a:bodyPr/>
          <a:lstStyle>
            <a:lvl1pPr>
              <a:defRPr/>
            </a:lvl1pPr>
          </a:lstStyle>
          <a:p>
            <a:pPr>
              <a:defRPr/>
            </a:pPr>
            <a:fld id="{604EC870-9C5F-43F9-B044-CC9721431103}" type="slidenum">
              <a:rPr lang="nl-BE"/>
              <a:pPr>
                <a:defRPr/>
              </a:pPr>
              <a:t>‹nr.›</a:t>
            </a:fld>
            <a:endParaRPr lang="nl-BE"/>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48C7F4C4-6A50-4850-9D52-317DBE8FA760}" type="datetimeFigureOut">
              <a:rPr lang="nl-BE"/>
              <a:pPr>
                <a:defRPr/>
              </a:pPr>
              <a:t>3/10/2011</a:t>
            </a:fld>
            <a:endParaRPr lang="nl-BE"/>
          </a:p>
        </p:txBody>
      </p:sp>
      <p:sp>
        <p:nvSpPr>
          <p:cNvPr id="3" name="Tijdelijke aanduiding voor voettekst 4"/>
          <p:cNvSpPr>
            <a:spLocks noGrp="1"/>
          </p:cNvSpPr>
          <p:nvPr>
            <p:ph type="ftr" sz="quarter" idx="11"/>
          </p:nvPr>
        </p:nvSpPr>
        <p:spPr/>
        <p:txBody>
          <a:bodyPr/>
          <a:lstStyle>
            <a:lvl1pPr>
              <a:defRPr/>
            </a:lvl1pPr>
          </a:lstStyle>
          <a:p>
            <a:pPr>
              <a:defRPr/>
            </a:pPr>
            <a:endParaRPr lang="nl-BE"/>
          </a:p>
        </p:txBody>
      </p:sp>
      <p:sp>
        <p:nvSpPr>
          <p:cNvPr id="4" name="Tijdelijke aanduiding voor dianummer 5"/>
          <p:cNvSpPr>
            <a:spLocks noGrp="1"/>
          </p:cNvSpPr>
          <p:nvPr>
            <p:ph type="sldNum" sz="quarter" idx="12"/>
          </p:nvPr>
        </p:nvSpPr>
        <p:spPr/>
        <p:txBody>
          <a:bodyPr/>
          <a:lstStyle>
            <a:lvl1pPr>
              <a:defRPr/>
            </a:lvl1pPr>
          </a:lstStyle>
          <a:p>
            <a:pPr>
              <a:defRPr/>
            </a:pPr>
            <a:fld id="{5B97439C-B1DC-4B9E-8487-2ADF55B2AF6E}" type="slidenum">
              <a:rPr lang="nl-BE"/>
              <a:pPr>
                <a:defRPr/>
              </a:pPr>
              <a:t>‹nr.›</a:t>
            </a:fld>
            <a:endParaRPr lang="nl-BE"/>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E409F156-68C7-48D2-8E56-9BAB38DD9013}" type="datetimeFigureOut">
              <a:rPr lang="nl-BE"/>
              <a:pPr>
                <a:defRPr/>
              </a:pPr>
              <a:t>3/10/2011</a:t>
            </a:fld>
            <a:endParaRPr lang="nl-BE"/>
          </a:p>
        </p:txBody>
      </p:sp>
      <p:sp>
        <p:nvSpPr>
          <p:cNvPr id="6" name="Tijdelijke aanduiding voor voettekst 4"/>
          <p:cNvSpPr>
            <a:spLocks noGrp="1"/>
          </p:cNvSpPr>
          <p:nvPr>
            <p:ph type="ftr" sz="quarter" idx="11"/>
          </p:nvPr>
        </p:nvSpPr>
        <p:spPr/>
        <p:txBody>
          <a:bodyPr/>
          <a:lstStyle>
            <a:lvl1pPr>
              <a:defRPr/>
            </a:lvl1pPr>
          </a:lstStyle>
          <a:p>
            <a:pPr>
              <a:defRPr/>
            </a:pPr>
            <a:endParaRPr lang="nl-BE"/>
          </a:p>
        </p:txBody>
      </p:sp>
      <p:sp>
        <p:nvSpPr>
          <p:cNvPr id="7" name="Tijdelijke aanduiding voor dianummer 5"/>
          <p:cNvSpPr>
            <a:spLocks noGrp="1"/>
          </p:cNvSpPr>
          <p:nvPr>
            <p:ph type="sldNum" sz="quarter" idx="12"/>
          </p:nvPr>
        </p:nvSpPr>
        <p:spPr/>
        <p:txBody>
          <a:bodyPr/>
          <a:lstStyle>
            <a:lvl1pPr>
              <a:defRPr/>
            </a:lvl1pPr>
          </a:lstStyle>
          <a:p>
            <a:pPr>
              <a:defRPr/>
            </a:pPr>
            <a:fld id="{06DCAC1D-88B9-4C4A-8F02-2C0A6CD498C7}" type="slidenum">
              <a:rPr lang="nl-BE"/>
              <a:pPr>
                <a:defRPr/>
              </a:pPr>
              <a:t>‹nr.›</a:t>
            </a:fld>
            <a:endParaRPr lang="nl-BE"/>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BE"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63E071D1-FE51-401C-9749-F205276806CF}" type="datetimeFigureOut">
              <a:rPr lang="nl-BE"/>
              <a:pPr>
                <a:defRPr/>
              </a:pPr>
              <a:t>3/10/2011</a:t>
            </a:fld>
            <a:endParaRPr lang="nl-BE"/>
          </a:p>
        </p:txBody>
      </p:sp>
      <p:sp>
        <p:nvSpPr>
          <p:cNvPr id="6" name="Tijdelijke aanduiding voor voettekst 4"/>
          <p:cNvSpPr>
            <a:spLocks noGrp="1"/>
          </p:cNvSpPr>
          <p:nvPr>
            <p:ph type="ftr" sz="quarter" idx="11"/>
          </p:nvPr>
        </p:nvSpPr>
        <p:spPr/>
        <p:txBody>
          <a:bodyPr/>
          <a:lstStyle>
            <a:lvl1pPr>
              <a:defRPr/>
            </a:lvl1pPr>
          </a:lstStyle>
          <a:p>
            <a:pPr>
              <a:defRPr/>
            </a:pPr>
            <a:endParaRPr lang="nl-BE"/>
          </a:p>
        </p:txBody>
      </p:sp>
      <p:sp>
        <p:nvSpPr>
          <p:cNvPr id="7" name="Tijdelijke aanduiding voor dianummer 5"/>
          <p:cNvSpPr>
            <a:spLocks noGrp="1"/>
          </p:cNvSpPr>
          <p:nvPr>
            <p:ph type="sldNum" sz="quarter" idx="12"/>
          </p:nvPr>
        </p:nvSpPr>
        <p:spPr/>
        <p:txBody>
          <a:bodyPr/>
          <a:lstStyle>
            <a:lvl1pPr>
              <a:defRPr/>
            </a:lvl1pPr>
          </a:lstStyle>
          <a:p>
            <a:pPr>
              <a:defRPr/>
            </a:pPr>
            <a:fld id="{DE671C55-8B03-4B5D-8547-EFC407407DA2}" type="slidenum">
              <a:rPr lang="nl-BE"/>
              <a:pPr>
                <a:defRPr/>
              </a:pPr>
              <a:t>‹nr.›</a:t>
            </a:fld>
            <a:endParaRPr lang="nl-BE"/>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en-US"/>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4" name="Tijdelijke aanduiding voor datum 3"/>
          <p:cNvSpPr>
            <a:spLocks noGrp="1"/>
          </p:cNvSpPr>
          <p:nvPr>
            <p:ph type="dt" sz="half" idx="10"/>
          </p:nvPr>
        </p:nvSpPr>
        <p:spPr/>
        <p:txBody>
          <a:bodyPr/>
          <a:lstStyle>
            <a:lvl1pPr>
              <a:defRPr/>
            </a:lvl1pPr>
          </a:lstStyle>
          <a:p>
            <a:pPr>
              <a:defRPr/>
            </a:pPr>
            <a:fld id="{51B95AA7-4DF5-47E9-A6E6-F36BD89D0AB7}" type="datetimeFigureOut">
              <a:rPr lang="nl-BE"/>
              <a:pPr>
                <a:defRPr/>
              </a:pPr>
              <a:t>3/10/2011</a:t>
            </a:fld>
            <a:endParaRPr lang="nl-BE"/>
          </a:p>
        </p:txBody>
      </p:sp>
      <p:sp>
        <p:nvSpPr>
          <p:cNvPr id="5" name="Tijdelijke aanduiding voor voettekst 4"/>
          <p:cNvSpPr>
            <a:spLocks noGrp="1"/>
          </p:cNvSpPr>
          <p:nvPr>
            <p:ph type="ftr" sz="quarter" idx="11"/>
          </p:nvPr>
        </p:nvSpPr>
        <p:spPr/>
        <p:txBody>
          <a:bodyPr/>
          <a:lstStyle>
            <a:lvl1pPr>
              <a:defRPr/>
            </a:lvl1pPr>
          </a:lstStyle>
          <a:p>
            <a:pPr>
              <a:defRPr/>
            </a:pPr>
            <a:endParaRPr lang="nl-BE"/>
          </a:p>
        </p:txBody>
      </p:sp>
      <p:sp>
        <p:nvSpPr>
          <p:cNvPr id="6" name="Tijdelijke aanduiding voor dianummer 5"/>
          <p:cNvSpPr>
            <a:spLocks noGrp="1"/>
          </p:cNvSpPr>
          <p:nvPr>
            <p:ph type="sldNum" sz="quarter" idx="12"/>
          </p:nvPr>
        </p:nvSpPr>
        <p:spPr/>
        <p:txBody>
          <a:bodyPr/>
          <a:lstStyle>
            <a:lvl1pPr>
              <a:defRPr/>
            </a:lvl1pPr>
          </a:lstStyle>
          <a:p>
            <a:pPr>
              <a:defRPr/>
            </a:pPr>
            <a:fld id="{F249497B-A0D2-48C3-8DA5-12B14D5DD4EF}" type="slidenum">
              <a:rPr lang="nl-BE"/>
              <a:pPr>
                <a:defRPr/>
              </a:pPr>
              <a:t>‹nr.›</a:t>
            </a:fld>
            <a:endParaRPr lang="nl-BE"/>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38925" y="274638"/>
            <a:ext cx="2058988" cy="5903912"/>
          </a:xfrm>
          <a:prstGeom prst="rect">
            <a:avLst/>
          </a:prstGeom>
        </p:spPr>
        <p:txBody>
          <a:bodyPr vert="eaVert"/>
          <a:lstStyle/>
          <a:p>
            <a:r>
              <a:rPr lang="en-US"/>
              <a:t>Klik om de stijl te bewerken</a:t>
            </a:r>
            <a:endParaRPr lang="nl-BE"/>
          </a:p>
        </p:txBody>
      </p:sp>
      <p:sp>
        <p:nvSpPr>
          <p:cNvPr id="3" name="Tijdelijke aanduiding voor verticale tekst 2"/>
          <p:cNvSpPr>
            <a:spLocks noGrp="1"/>
          </p:cNvSpPr>
          <p:nvPr>
            <p:ph type="body" orient="vert" idx="1"/>
          </p:nvPr>
        </p:nvSpPr>
        <p:spPr>
          <a:xfrm>
            <a:off x="457200" y="274638"/>
            <a:ext cx="6029325" cy="5903912"/>
          </a:xfrm>
        </p:spPr>
        <p:txBody>
          <a:bodyPr vert="eaVert"/>
          <a:lstStyle/>
          <a:p>
            <a:pPr lvl="0"/>
            <a:r>
              <a:rPr lang="en-US"/>
              <a:t>Klik om de modelstijlen te bewerken</a:t>
            </a:r>
          </a:p>
          <a:p>
            <a:pPr lvl="1"/>
            <a:r>
              <a:rPr lang="en-US"/>
              <a:t>Tweede niveau</a:t>
            </a:r>
          </a:p>
          <a:p>
            <a:pPr lvl="2"/>
            <a:r>
              <a:rPr lang="en-US"/>
              <a:t>Derde niveau</a:t>
            </a:r>
          </a:p>
          <a:p>
            <a:pPr lvl="3"/>
            <a:r>
              <a:rPr lang="en-US"/>
              <a:t>Vierde niveau</a:t>
            </a:r>
          </a:p>
          <a:p>
            <a:pPr lvl="4"/>
            <a:r>
              <a:rPr lang="en-US"/>
              <a:t>Vijfde niveau</a:t>
            </a:r>
            <a:endParaRPr lang="nl-BE"/>
          </a:p>
        </p:txBody>
      </p:sp>
      <p:sp>
        <p:nvSpPr>
          <p:cNvPr id="4" name="Tijdelijke aanduiding voor datum 3"/>
          <p:cNvSpPr>
            <a:spLocks noGrp="1"/>
          </p:cNvSpPr>
          <p:nvPr>
            <p:ph type="dt" sz="half" idx="10"/>
          </p:nvPr>
        </p:nvSpPr>
        <p:spPr/>
        <p:txBody>
          <a:bodyPr/>
          <a:lstStyle>
            <a:lvl1pPr>
              <a:defRPr/>
            </a:lvl1pPr>
          </a:lstStyle>
          <a:p>
            <a:pPr>
              <a:defRPr/>
            </a:pPr>
            <a:fld id="{0F5B14FF-8EB7-46B9-B7C6-2E22136C4AA6}" type="datetimeFigureOut">
              <a:rPr lang="nl-BE"/>
              <a:pPr>
                <a:defRPr/>
              </a:pPr>
              <a:t>3/10/2011</a:t>
            </a:fld>
            <a:endParaRPr lang="nl-BE"/>
          </a:p>
        </p:txBody>
      </p:sp>
      <p:sp>
        <p:nvSpPr>
          <p:cNvPr id="5" name="Tijdelijke aanduiding voor voettekst 4"/>
          <p:cNvSpPr>
            <a:spLocks noGrp="1"/>
          </p:cNvSpPr>
          <p:nvPr>
            <p:ph type="ftr" sz="quarter" idx="11"/>
          </p:nvPr>
        </p:nvSpPr>
        <p:spPr/>
        <p:txBody>
          <a:bodyPr/>
          <a:lstStyle>
            <a:lvl1pPr>
              <a:defRPr/>
            </a:lvl1pPr>
          </a:lstStyle>
          <a:p>
            <a:pPr>
              <a:defRPr/>
            </a:pPr>
            <a:endParaRPr lang="nl-BE"/>
          </a:p>
        </p:txBody>
      </p:sp>
      <p:sp>
        <p:nvSpPr>
          <p:cNvPr id="6" name="Tijdelijke aanduiding voor dianummer 5"/>
          <p:cNvSpPr>
            <a:spLocks noGrp="1"/>
          </p:cNvSpPr>
          <p:nvPr>
            <p:ph type="sldNum" sz="quarter" idx="12"/>
          </p:nvPr>
        </p:nvSpPr>
        <p:spPr/>
        <p:txBody>
          <a:bodyPr/>
          <a:lstStyle>
            <a:lvl1pPr>
              <a:defRPr/>
            </a:lvl1pPr>
          </a:lstStyle>
          <a:p>
            <a:pPr>
              <a:defRPr/>
            </a:pPr>
            <a:fld id="{8D7887CD-96DD-4031-A094-6B882610B0E7}" type="slidenum">
              <a:rPr lang="nl-BE"/>
              <a:pPr>
                <a:defRPr/>
              </a:pPr>
              <a:t>‹nr.›</a:t>
            </a:fld>
            <a:endParaRPr lang="nl-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67544" y="820043"/>
            <a:ext cx="8229600" cy="1143000"/>
          </a:xfrm>
          <a:prstGeom prst="rect">
            <a:avLst/>
          </a:prstGeom>
        </p:spPr>
        <p:txBody>
          <a:bodyPr/>
          <a:lstStyle>
            <a:lvl1pPr>
              <a:defRPr/>
            </a:lvl1pPr>
          </a:lstStyle>
          <a:p>
            <a:r>
              <a:rPr lang="nl-NL" smtClean="0"/>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7" name="Tijdelijke aanduiding voor datum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765DC745-B96C-4DE7-A967-B42F40B93A27}" type="datetimeFigureOut">
              <a:rPr lang="nl-BE"/>
              <a:pPr>
                <a:defRPr/>
              </a:pPr>
              <a:t>3/10/2011</a:t>
            </a:fld>
            <a:endParaRPr lang="nl-BE"/>
          </a:p>
        </p:txBody>
      </p:sp>
      <p:sp>
        <p:nvSpPr>
          <p:cNvPr id="8" name="Tijdelijke aanduiding voor voettekst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nl-BE"/>
          </a:p>
        </p:txBody>
      </p:sp>
      <p:sp>
        <p:nvSpPr>
          <p:cNvPr id="9" name="Tijdelijke aanduiding voor dianumm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63CDD65-42D8-40A8-92F8-B5492998195A}" type="slidenum">
              <a:rPr lang="nl-BE"/>
              <a:pPr>
                <a:defRPr/>
              </a:pPr>
              <a:t>‹nr.›</a:t>
            </a:fld>
            <a:endParaRPr lang="nl-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67544" y="820043"/>
            <a:ext cx="8229600" cy="1143000"/>
          </a:xfrm>
          <a:prstGeom prst="rect">
            <a:avLst/>
          </a:prstGeom>
        </p:spPr>
        <p:txBody>
          <a:bodyPr/>
          <a:lstStyle/>
          <a:p>
            <a:r>
              <a:rPr lang="nl-NL" smtClean="0"/>
              <a:t>Klik om de stijl te bewerken</a:t>
            </a:r>
            <a:endParaRPr lang="nl-BE"/>
          </a:p>
        </p:txBody>
      </p:sp>
      <p:sp>
        <p:nvSpPr>
          <p:cNvPr id="3" name="Tijdelijke aanduiding voor datum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4D9D28D-AD86-4A3B-BE4E-1BB012AE3FFE}" type="datetimeFigureOut">
              <a:rPr lang="nl-BE"/>
              <a:pPr>
                <a:defRPr/>
              </a:pPr>
              <a:t>3/10/2011</a:t>
            </a:fld>
            <a:endParaRPr lang="nl-BE"/>
          </a:p>
        </p:txBody>
      </p:sp>
      <p:sp>
        <p:nvSpPr>
          <p:cNvPr id="4" name="Tijdelijke aanduiding voor voettekst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nl-BE"/>
          </a:p>
        </p:txBody>
      </p:sp>
      <p:sp>
        <p:nvSpPr>
          <p:cNvPr id="5" name="Tijdelijke aanduiding voor dianumm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730CE7E-B30B-4B8B-92C3-1741FC6FC237}" type="slidenum">
              <a:rPr lang="nl-BE"/>
              <a:pPr>
                <a:defRPr/>
              </a:pPr>
              <a:t>‹nr.›</a:t>
            </a:fld>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B50C0FF-0BC3-4B8C-9468-D801A45588FB}" type="datetimeFigureOut">
              <a:rPr lang="nl-BE"/>
              <a:pPr>
                <a:defRPr/>
              </a:pPr>
              <a:t>3/10/2011</a:t>
            </a:fld>
            <a:endParaRPr lang="nl-BE"/>
          </a:p>
        </p:txBody>
      </p:sp>
      <p:sp>
        <p:nvSpPr>
          <p:cNvPr id="3" name="Tijdelijke aanduiding voor voettekst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nl-BE"/>
          </a:p>
        </p:txBody>
      </p:sp>
      <p:sp>
        <p:nvSpPr>
          <p:cNvPr id="4" name="Tijdelijke aanduiding voor dianumm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222F225-04C4-417A-9A74-D028D60DA1FE}" type="slidenum">
              <a:rPr lang="nl-BE"/>
              <a:pPr>
                <a:defRPr/>
              </a:pPr>
              <a:t>‹nr.›</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nl-NL" smtClean="0"/>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3F19FA8-5FED-4B36-94A3-25E1D557EADE}" type="datetimeFigureOut">
              <a:rPr lang="nl-BE"/>
              <a:pPr>
                <a:defRPr/>
              </a:pPr>
              <a:t>3/10/2011</a:t>
            </a:fld>
            <a:endParaRPr lang="nl-BE"/>
          </a:p>
        </p:txBody>
      </p:sp>
      <p:sp>
        <p:nvSpPr>
          <p:cNvPr id="6" name="Tijdelijke aanduiding voor voettekst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nl-BE"/>
          </a:p>
        </p:txBody>
      </p:sp>
      <p:sp>
        <p:nvSpPr>
          <p:cNvPr id="7" name="Tijdelijke aanduiding voor dianumm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15A6D0C-61D9-412E-85A6-DAA90987FF9C}" type="slidenum">
              <a:rPr lang="nl-BE"/>
              <a:pPr>
                <a:defRPr/>
              </a:pPr>
              <a:t>‹nr.›</a:t>
            </a:fld>
            <a:endParaRPr lang="nl-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nl-NL" smtClean="0"/>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BE"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8B613EA-2512-4C7C-952A-4CBFAFA7047C}" type="datetimeFigureOut">
              <a:rPr lang="nl-BE"/>
              <a:pPr>
                <a:defRPr/>
              </a:pPr>
              <a:t>3/10/2011</a:t>
            </a:fld>
            <a:endParaRPr lang="nl-BE"/>
          </a:p>
        </p:txBody>
      </p:sp>
      <p:sp>
        <p:nvSpPr>
          <p:cNvPr id="6" name="Tijdelijke aanduiding voor voettekst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nl-BE"/>
          </a:p>
        </p:txBody>
      </p:sp>
      <p:sp>
        <p:nvSpPr>
          <p:cNvPr id="7" name="Tijdelijke aanduiding voor dianumm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3A46759-60FE-4773-B214-BD69C2DB106A}" type="slidenum">
              <a:rPr lang="nl-BE"/>
              <a:pPr>
                <a:defRPr/>
              </a:pPr>
              <a:t>‹nr.›</a:t>
            </a:fld>
            <a:endParaRPr lang="nl-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3.jpe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image" Target="../media/image4.jpeg"/><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image" Target="../media/image1.png"/><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3"/>
          <p:cNvPicPr>
            <a:picLocks noChangeAspect="1" noChangeArrowheads="1"/>
          </p:cNvPicPr>
          <p:nvPr userDrawn="1"/>
        </p:nvPicPr>
        <p:blipFill>
          <a:blip r:embed="rId16"/>
          <a:srcRect/>
          <a:stretch>
            <a:fillRect/>
          </a:stretch>
        </p:blipFill>
        <p:spPr bwMode="auto">
          <a:xfrm>
            <a:off x="-384175" y="0"/>
            <a:ext cx="9520238" cy="1652588"/>
          </a:xfrm>
          <a:prstGeom prst="rect">
            <a:avLst/>
          </a:prstGeom>
          <a:noFill/>
          <a:ln w="9525">
            <a:noFill/>
            <a:miter lim="800000"/>
            <a:headEnd/>
            <a:tailEnd/>
          </a:ln>
        </p:spPr>
      </p:pic>
      <p:sp>
        <p:nvSpPr>
          <p:cNvPr id="1027" name="Tijdelijke aanduiding voor tekst 2"/>
          <p:cNvSpPr>
            <a:spLocks noGrp="1"/>
          </p:cNvSpPr>
          <p:nvPr>
            <p:ph type="body" idx="1"/>
          </p:nvPr>
        </p:nvSpPr>
        <p:spPr bwMode="auto">
          <a:xfrm>
            <a:off x="468313" y="165258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nl-NL" smtClean="0"/>
          </a:p>
        </p:txBody>
      </p:sp>
      <p:pic>
        <p:nvPicPr>
          <p:cNvPr id="1028" name="Picture 2" descr="C:\Users\Public\Documents\BRUSSEL\Knipsel.PNG"/>
          <p:cNvPicPr>
            <a:picLocks noChangeAspect="1" noChangeArrowheads="1"/>
          </p:cNvPicPr>
          <p:nvPr userDrawn="1"/>
        </p:nvPicPr>
        <p:blipFill>
          <a:blip r:embed="rId17"/>
          <a:srcRect/>
          <a:stretch>
            <a:fillRect/>
          </a:stretch>
        </p:blipFill>
        <p:spPr bwMode="auto">
          <a:xfrm>
            <a:off x="1908175" y="6165850"/>
            <a:ext cx="5486400" cy="5905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algn="ctr" rtl="0" eaLnBrk="0" fontAlgn="base" hangingPunct="0">
        <a:spcBef>
          <a:spcPct val="20000"/>
        </a:spcBef>
        <a:spcAft>
          <a:spcPct val="0"/>
        </a:spcAft>
        <a:buFont typeface="Arial" charset="0"/>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orme lib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Forme lib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grpSp>
        <p:nvGrpSpPr>
          <p:cNvPr id="40964" name="Groupe 1"/>
          <p:cNvGrpSpPr>
            <a:grpSpLocks/>
          </p:cNvGrpSpPr>
          <p:nvPr/>
        </p:nvGrpSpPr>
        <p:grpSpPr bwMode="auto">
          <a:xfrm>
            <a:off x="-19050" y="203200"/>
            <a:ext cx="9180513" cy="647700"/>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grpSp>
      <p:sp>
        <p:nvSpPr>
          <p:cNvPr id="40965" name="Espace réservé du titre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fr-FR" smtClean="0"/>
              <a:t>Cliquez pour modifier le style du titre</a:t>
            </a:r>
            <a:endParaRPr lang="en-US" smtClean="0"/>
          </a:p>
        </p:txBody>
      </p:sp>
      <p:sp>
        <p:nvSpPr>
          <p:cNvPr id="40966" name="Espace réservé du texte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4" name="Espace réservé de la date 29"/>
          <p:cNvSpPr>
            <a:spLocks noGrp="1"/>
          </p:cNvSpPr>
          <p:nvPr>
            <p:ph type="dt" sz="half" idx="2"/>
          </p:nvPr>
        </p:nvSpPr>
        <p:spPr>
          <a:xfrm>
            <a:off x="457200" y="6356350"/>
            <a:ext cx="2133600" cy="365125"/>
          </a:xfrm>
          <a:prstGeom prst="rect">
            <a:avLst/>
          </a:prstGeom>
        </p:spPr>
        <p:txBody>
          <a:bodyPr vert="horz" lIns="0" tIns="0" rIns="0" bIns="0" anchor="b"/>
          <a:lstStyle>
            <a:lvl1pPr fontAlgn="auto">
              <a:spcBef>
                <a:spcPts val="0"/>
              </a:spcBef>
              <a:spcAft>
                <a:spcPts val="0"/>
              </a:spcAft>
              <a:defRPr sz="1200">
                <a:solidFill>
                  <a:schemeClr val="tx2">
                    <a:shade val="90000"/>
                  </a:schemeClr>
                </a:solidFill>
                <a:latin typeface="+mn-lt"/>
                <a:cs typeface="+mn-cs"/>
              </a:defRPr>
            </a:lvl1pPr>
          </a:lstStyle>
          <a:p>
            <a:pPr>
              <a:defRPr/>
            </a:pPr>
            <a:fld id="{D648F0D2-7AB4-494D-9984-F17C58D9CF00}" type="datetimeFigureOut">
              <a:rPr lang="fr-FR"/>
              <a:pPr>
                <a:defRPr/>
              </a:pPr>
              <a:t>03/10/2011</a:t>
            </a:fld>
            <a:endParaRPr lang="fr-BE" dirty="0"/>
          </a:p>
        </p:txBody>
      </p:sp>
      <p:sp>
        <p:nvSpPr>
          <p:cNvPr id="15" name="Espace réservé du pied de page 18"/>
          <p:cNvSpPr>
            <a:spLocks noGrp="1"/>
          </p:cNvSpPr>
          <p:nvPr>
            <p:ph type="ftr" sz="quarter" idx="3"/>
          </p:nvPr>
        </p:nvSpPr>
        <p:spPr>
          <a:xfrm>
            <a:off x="2667000" y="6356350"/>
            <a:ext cx="3352800" cy="365125"/>
          </a:xfrm>
          <a:prstGeom prst="rect">
            <a:avLst/>
          </a:prstGeom>
        </p:spPr>
        <p:txBody>
          <a:bodyPr vert="horz" lIns="0" tIns="0" rIns="0" bIns="0" anchor="b"/>
          <a:lstStyle>
            <a:lvl1pPr fontAlgn="auto">
              <a:spcBef>
                <a:spcPts val="0"/>
              </a:spcBef>
              <a:spcAft>
                <a:spcPts val="0"/>
              </a:spcAft>
              <a:defRPr sz="1200">
                <a:solidFill>
                  <a:schemeClr val="tx2">
                    <a:shade val="90000"/>
                  </a:schemeClr>
                </a:solidFill>
                <a:latin typeface="+mn-lt"/>
                <a:cs typeface="+mn-cs"/>
              </a:defRPr>
            </a:lvl1pPr>
          </a:lstStyle>
          <a:p>
            <a:pPr>
              <a:defRPr/>
            </a:pPr>
            <a:endParaRPr lang="fr-BE"/>
          </a:p>
        </p:txBody>
      </p:sp>
      <p:sp>
        <p:nvSpPr>
          <p:cNvPr id="16" name="Espace réservé du numéro de diapositive 26"/>
          <p:cNvSpPr>
            <a:spLocks noGrp="1"/>
          </p:cNvSpPr>
          <p:nvPr>
            <p:ph type="sldNum" sz="quarter" idx="4"/>
          </p:nvPr>
        </p:nvSpPr>
        <p:spPr>
          <a:xfrm>
            <a:off x="7924800" y="6356350"/>
            <a:ext cx="762000" cy="365125"/>
          </a:xfrm>
          <a:prstGeom prst="rect">
            <a:avLst/>
          </a:prstGeom>
        </p:spPr>
        <p:txBody>
          <a:bodyPr vert="horz" lIns="0" tIns="0" rIns="0" bIns="0" anchor="b"/>
          <a:lstStyle>
            <a:lvl1pPr algn="r" fontAlgn="auto">
              <a:spcBef>
                <a:spcPts val="0"/>
              </a:spcBef>
              <a:spcAft>
                <a:spcPts val="0"/>
              </a:spcAft>
              <a:defRPr sz="1200">
                <a:solidFill>
                  <a:schemeClr val="tx2">
                    <a:shade val="90000"/>
                  </a:schemeClr>
                </a:solidFill>
                <a:latin typeface="+mn-lt"/>
                <a:cs typeface="+mn-cs"/>
              </a:defRPr>
            </a:lvl1pPr>
          </a:lstStyle>
          <a:p>
            <a:pPr>
              <a:defRPr/>
            </a:pPr>
            <a:fld id="{7F32A7FD-F81C-4BA2-9A38-4EDC60EB88BB}" type="slidenum">
              <a:rPr lang="fr-BE"/>
              <a:pPr>
                <a:defRPr/>
              </a:pPr>
              <a:t>‹nr.›</a:t>
            </a:fld>
            <a:endParaRPr lang="fr-BE" dirty="0"/>
          </a:p>
        </p:txBody>
      </p:sp>
    </p:spTree>
  </p:cSld>
  <p:clrMap bg1="dk2" tx1="lt1" bg2="dk1" tx2="lt2" accent1="accent1" accent2="accent2" accent3="accent3" accent4="accent4" accent5="accent5" accent6="accent6" hlink="hlink" folHlink="folHlink"/>
  <p:sldLayoutIdLst>
    <p:sldLayoutId id="2147483704" r:id="rId1"/>
    <p:sldLayoutId id="2147483703" r:id="rId2"/>
    <p:sldLayoutId id="2147483702" r:id="rId3"/>
    <p:sldLayoutId id="2147483701" r:id="rId4"/>
    <p:sldLayoutId id="2147483700" r:id="rId5"/>
    <p:sldLayoutId id="2147483699" r:id="rId6"/>
    <p:sldLayoutId id="2147483698" r:id="rId7"/>
    <p:sldLayoutId id="2147483697" r:id="rId8"/>
    <p:sldLayoutId id="2147483696" r:id="rId9"/>
    <p:sldLayoutId id="2147483695" r:id="rId10"/>
    <p:sldLayoutId id="2147483694" r:id="rId11"/>
  </p:sldLayoutIdLst>
  <p:hf hdr="0" ftr="0" dt="0"/>
  <p:txStyles>
    <p:title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cs typeface="Arial" charset="0"/>
        </a:defRPr>
      </a:lvl2pPr>
      <a:lvl3pPr algn="l" rtl="0" eaLnBrk="0" fontAlgn="base" hangingPunct="0">
        <a:spcBef>
          <a:spcPct val="0"/>
        </a:spcBef>
        <a:spcAft>
          <a:spcPct val="0"/>
        </a:spcAft>
        <a:defRPr sz="5000">
          <a:solidFill>
            <a:schemeClr val="tx2"/>
          </a:solidFill>
          <a:latin typeface="Calibri" pitchFamily="34" charset="0"/>
          <a:cs typeface="Arial" charset="0"/>
        </a:defRPr>
      </a:lvl3pPr>
      <a:lvl4pPr algn="l" rtl="0" eaLnBrk="0" fontAlgn="base" hangingPunct="0">
        <a:spcBef>
          <a:spcPct val="0"/>
        </a:spcBef>
        <a:spcAft>
          <a:spcPct val="0"/>
        </a:spcAft>
        <a:defRPr sz="5000">
          <a:solidFill>
            <a:schemeClr val="tx2"/>
          </a:solidFill>
          <a:latin typeface="Calibri" pitchFamily="34" charset="0"/>
          <a:cs typeface="Arial" charset="0"/>
        </a:defRPr>
      </a:lvl4pPr>
      <a:lvl5pPr algn="l" rtl="0" eaLnBrk="0" fontAlgn="base" hangingPunct="0">
        <a:spcBef>
          <a:spcPct val="0"/>
        </a:spcBef>
        <a:spcAft>
          <a:spcPct val="0"/>
        </a:spcAft>
        <a:defRPr sz="5000">
          <a:solidFill>
            <a:schemeClr val="tx2"/>
          </a:solidFill>
          <a:latin typeface="Calibri" pitchFamily="34" charset="0"/>
          <a:cs typeface="Arial" charset="0"/>
        </a:defRPr>
      </a:lvl5pPr>
      <a:lvl6pPr marL="457200" algn="l" rtl="0" fontAlgn="base">
        <a:spcBef>
          <a:spcPct val="0"/>
        </a:spcBef>
        <a:spcAft>
          <a:spcPct val="0"/>
        </a:spcAft>
        <a:defRPr sz="5000">
          <a:solidFill>
            <a:schemeClr val="tx2"/>
          </a:solidFill>
          <a:latin typeface="Calibri" pitchFamily="34" charset="0"/>
          <a:cs typeface="Arial" charset="0"/>
        </a:defRPr>
      </a:lvl6pPr>
      <a:lvl7pPr marL="914400" algn="l" rtl="0" fontAlgn="base">
        <a:spcBef>
          <a:spcPct val="0"/>
        </a:spcBef>
        <a:spcAft>
          <a:spcPct val="0"/>
        </a:spcAft>
        <a:defRPr sz="5000">
          <a:solidFill>
            <a:schemeClr val="tx2"/>
          </a:solidFill>
          <a:latin typeface="Calibri" pitchFamily="34" charset="0"/>
          <a:cs typeface="Arial" charset="0"/>
        </a:defRPr>
      </a:lvl7pPr>
      <a:lvl8pPr marL="1371600" algn="l" rtl="0" fontAlgn="base">
        <a:spcBef>
          <a:spcPct val="0"/>
        </a:spcBef>
        <a:spcAft>
          <a:spcPct val="0"/>
        </a:spcAft>
        <a:defRPr sz="5000">
          <a:solidFill>
            <a:schemeClr val="tx2"/>
          </a:solidFill>
          <a:latin typeface="Calibri" pitchFamily="34" charset="0"/>
          <a:cs typeface="Arial" charset="0"/>
        </a:defRPr>
      </a:lvl8pPr>
      <a:lvl9pPr marL="1828800" algn="l" rtl="0" fontAlgn="base">
        <a:spcBef>
          <a:spcPct val="0"/>
        </a:spcBef>
        <a:spcAft>
          <a:spcPct val="0"/>
        </a:spcAft>
        <a:defRPr sz="5000">
          <a:solidFill>
            <a:schemeClr val="tx2"/>
          </a:solidFill>
          <a:latin typeface="Calibri" pitchFamily="34" charset="0"/>
          <a:cs typeface="Arial" charset="0"/>
        </a:defRPr>
      </a:lvl9pPr>
    </p:titleStyle>
    <p:bodyStyle>
      <a:lvl1pPr marL="273050" indent="-273050" algn="l" rtl="0" eaLnBrk="0" fontAlgn="base" hangingPunct="0">
        <a:spcBef>
          <a:spcPct val="20000"/>
        </a:spcBef>
        <a:spcAft>
          <a:spcPct val="0"/>
        </a:spcAft>
        <a:buClr>
          <a:srgbClr val="9BBB59"/>
        </a:buClr>
        <a:buSzPct val="95000"/>
        <a:buFont typeface="Wingdings 2" pitchFamily="18" charset="2"/>
        <a:buChar char=""/>
        <a:defRPr sz="26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a:solidFill>
            <a:schemeClr val="tx1"/>
          </a:solidFill>
          <a:latin typeface="+mn-lt"/>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a:solidFill>
            <a:schemeClr val="tx1"/>
          </a:solidFill>
          <a:latin typeface="+mn-lt"/>
          <a:cs typeface="+mn-cs"/>
        </a:defRPr>
      </a:lvl3pPr>
      <a:lvl4pPr marL="1187450" indent="-209550" algn="l" rtl="0" eaLnBrk="0" fontAlgn="base" hangingPunct="0">
        <a:spcBef>
          <a:spcPct val="20000"/>
        </a:spcBef>
        <a:spcAft>
          <a:spcPct val="0"/>
        </a:spcAft>
        <a:buClr>
          <a:srgbClr val="9BBB59"/>
        </a:buClr>
        <a:buSzPct val="65000"/>
        <a:buFont typeface="Wingdings 2" pitchFamily="18" charset="2"/>
        <a:buChar char=""/>
        <a:defRPr sz="2000">
          <a:solidFill>
            <a:schemeClr val="tx1"/>
          </a:solidFill>
          <a:latin typeface="+mn-lt"/>
          <a:cs typeface="+mn-cs"/>
        </a:defRPr>
      </a:lvl4pPr>
      <a:lvl5pPr marL="1462088" indent="-209550" algn="l" rtl="0" eaLnBrk="0" fontAlgn="base" hangingPunct="0">
        <a:spcBef>
          <a:spcPct val="20000"/>
        </a:spcBef>
        <a:spcAft>
          <a:spcPct val="0"/>
        </a:spcAft>
        <a:buClr>
          <a:srgbClr val="8064A2"/>
        </a:buClr>
        <a:buSzPct val="65000"/>
        <a:buFont typeface="Wingdings 2" pitchFamily="18" charset="2"/>
        <a:buChar char=""/>
        <a:defRPr sz="2000">
          <a:solidFill>
            <a:schemeClr val="tx1"/>
          </a:solidFill>
          <a:latin typeface="+mn-lt"/>
          <a:cs typeface="+mn-cs"/>
        </a:defRPr>
      </a:lvl5pPr>
      <a:lvl6pPr marL="1919288" indent="-209550" algn="l" rtl="0" fontAlgn="base">
        <a:spcBef>
          <a:spcPct val="20000"/>
        </a:spcBef>
        <a:spcAft>
          <a:spcPct val="0"/>
        </a:spcAft>
        <a:buClr>
          <a:srgbClr val="8064A2"/>
        </a:buClr>
        <a:buSzPct val="65000"/>
        <a:buFont typeface="Wingdings 2" pitchFamily="18" charset="2"/>
        <a:buChar char=""/>
        <a:defRPr sz="2000">
          <a:solidFill>
            <a:schemeClr val="tx1"/>
          </a:solidFill>
          <a:latin typeface="+mn-lt"/>
          <a:cs typeface="+mn-cs"/>
        </a:defRPr>
      </a:lvl6pPr>
      <a:lvl7pPr marL="2376488" indent="-209550" algn="l" rtl="0" fontAlgn="base">
        <a:spcBef>
          <a:spcPct val="20000"/>
        </a:spcBef>
        <a:spcAft>
          <a:spcPct val="0"/>
        </a:spcAft>
        <a:buClr>
          <a:srgbClr val="8064A2"/>
        </a:buClr>
        <a:buSzPct val="65000"/>
        <a:buFont typeface="Wingdings 2" pitchFamily="18" charset="2"/>
        <a:buChar char=""/>
        <a:defRPr sz="2000">
          <a:solidFill>
            <a:schemeClr val="tx1"/>
          </a:solidFill>
          <a:latin typeface="+mn-lt"/>
          <a:cs typeface="+mn-cs"/>
        </a:defRPr>
      </a:lvl7pPr>
      <a:lvl8pPr marL="2833688" indent="-209550" algn="l" rtl="0" fontAlgn="base">
        <a:spcBef>
          <a:spcPct val="20000"/>
        </a:spcBef>
        <a:spcAft>
          <a:spcPct val="0"/>
        </a:spcAft>
        <a:buClr>
          <a:srgbClr val="8064A2"/>
        </a:buClr>
        <a:buSzPct val="65000"/>
        <a:buFont typeface="Wingdings 2" pitchFamily="18" charset="2"/>
        <a:buChar char=""/>
        <a:defRPr sz="2000">
          <a:solidFill>
            <a:schemeClr val="tx1"/>
          </a:solidFill>
          <a:latin typeface="+mn-lt"/>
          <a:cs typeface="+mn-cs"/>
        </a:defRPr>
      </a:lvl8pPr>
      <a:lvl9pPr marL="3290888" indent="-209550" algn="l" rtl="0" fontAlgn="base">
        <a:spcBef>
          <a:spcPct val="20000"/>
        </a:spcBef>
        <a:spcAft>
          <a:spcPct val="0"/>
        </a:spcAft>
        <a:buClr>
          <a:srgbClr val="8064A2"/>
        </a:buClr>
        <a:buSzPct val="65000"/>
        <a:buFont typeface="Wingdings 2" pitchFamily="18" charset="2"/>
        <a:buChar char=""/>
        <a:defRPr sz="2000">
          <a:solidFill>
            <a:schemeClr val="tx1"/>
          </a:solidFill>
          <a:latin typeface="+mn-lt"/>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orme lib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Forme lib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53252" name="Espace réservé du titre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fr-FR" smtClean="0"/>
              <a:t>Cliquez pour modifier le style du titre</a:t>
            </a:r>
            <a:endParaRPr lang="en-US" smtClean="0"/>
          </a:p>
        </p:txBody>
      </p:sp>
      <p:sp>
        <p:nvSpPr>
          <p:cNvPr id="53253" name="Espace réservé du texte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3923498E-05FA-4F50-9D87-692D7CE6D32D}" type="datetimeFigureOut">
              <a:rPr lang="fr-FR"/>
              <a:pPr>
                <a:defRPr/>
              </a:pPr>
              <a:t>03/10/2011</a:t>
            </a:fld>
            <a:endParaRPr lang="fr-BE" dirty="0"/>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DB2EA81A-64A9-4C5F-8D3E-A25290E8F798}" type="slidenum">
              <a:rPr lang="fr-BE"/>
              <a:pPr>
                <a:defRPr/>
              </a:pPr>
              <a:t>‹nr.›</a:t>
            </a:fld>
            <a:endParaRPr lang="fr-BE" dirty="0"/>
          </a:p>
        </p:txBody>
      </p:sp>
      <p:grpSp>
        <p:nvGrpSpPr>
          <p:cNvPr id="53257" name="Groupe 1"/>
          <p:cNvGrpSpPr>
            <a:grpSpLocks/>
          </p:cNvGrpSpPr>
          <p:nvPr/>
        </p:nvGrpSpPr>
        <p:grpSpPr bwMode="auto">
          <a:xfrm>
            <a:off x="-19050" y="203200"/>
            <a:ext cx="9180513" cy="647700"/>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grpSp>
    </p:spTree>
  </p:cSld>
  <p:clrMap bg1="lt1" tx1="dk1" bg2="lt2" tx2="dk2" accent1="accent1" accent2="accent2" accent3="accent3" accent4="accent4" accent5="accent5" accent6="accent6" hlink="hlink" folHlink="folHlink"/>
  <p:sldLayoutIdLst>
    <p:sldLayoutId id="2147483715" r:id="rId1"/>
    <p:sldLayoutId id="2147483714" r:id="rId2"/>
    <p:sldLayoutId id="2147483713" r:id="rId3"/>
    <p:sldLayoutId id="2147483712" r:id="rId4"/>
    <p:sldLayoutId id="2147483711" r:id="rId5"/>
    <p:sldLayoutId id="2147483710" r:id="rId6"/>
    <p:sldLayoutId id="2147483709" r:id="rId7"/>
    <p:sldLayoutId id="2147483708" r:id="rId8"/>
    <p:sldLayoutId id="2147483707" r:id="rId9"/>
    <p:sldLayoutId id="2147483706" r:id="rId10"/>
    <p:sldLayoutId id="2147483705" r:id="rId11"/>
  </p:sldLayoutIdLst>
  <p:hf hdr="0" ftr="0" dt="0"/>
  <p:txStyles>
    <p:titleStyle>
      <a:lvl1pPr algn="l" rtl="0" eaLnBrk="0" fontAlgn="base" hangingPunct="0">
        <a:spcBef>
          <a:spcPct val="0"/>
        </a:spcBef>
        <a:spcAft>
          <a:spcPct val="0"/>
        </a:spcAft>
        <a:defRPr sz="50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eaLnBrk="0" fontAlgn="base" hangingPunct="0">
        <a:spcBef>
          <a:spcPct val="0"/>
        </a:spcBef>
        <a:spcAft>
          <a:spcPct val="0"/>
        </a:spcAft>
        <a:defRPr sz="5000">
          <a:solidFill>
            <a:schemeClr val="tx2"/>
          </a:solidFill>
          <a:latin typeface="Calibri" pitchFamily="34" charset="0"/>
        </a:defRPr>
      </a:lvl6pPr>
      <a:lvl7pPr marL="914400" algn="l" rtl="0" eaLnBrk="0" fontAlgn="base" hangingPunct="0">
        <a:spcBef>
          <a:spcPct val="0"/>
        </a:spcBef>
        <a:spcAft>
          <a:spcPct val="0"/>
        </a:spcAft>
        <a:defRPr sz="5000">
          <a:solidFill>
            <a:schemeClr val="tx2"/>
          </a:solidFill>
          <a:latin typeface="Calibri" pitchFamily="34" charset="0"/>
        </a:defRPr>
      </a:lvl7pPr>
      <a:lvl8pPr marL="1371600" algn="l" rtl="0" eaLnBrk="0" fontAlgn="base" hangingPunct="0">
        <a:spcBef>
          <a:spcPct val="0"/>
        </a:spcBef>
        <a:spcAft>
          <a:spcPct val="0"/>
        </a:spcAft>
        <a:defRPr sz="5000">
          <a:solidFill>
            <a:schemeClr val="tx2"/>
          </a:solidFill>
          <a:latin typeface="Calibri" pitchFamily="34" charset="0"/>
        </a:defRPr>
      </a:lvl8pPr>
      <a:lvl9pPr marL="1828800" algn="l" rtl="0" eaLnBrk="0" fontAlgn="base" hangingPunct="0">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9BBB59"/>
        </a:buClr>
        <a:buSzPct val="95000"/>
        <a:buFont typeface="Wingdings 2" pitchFamily="18" charset="2"/>
        <a:buChar char=""/>
        <a:defRPr sz="26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a:solidFill>
            <a:schemeClr val="tx1"/>
          </a:solidFill>
          <a:latin typeface="+mn-lt"/>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a:solidFill>
            <a:schemeClr val="tx1"/>
          </a:solidFill>
          <a:latin typeface="+mn-lt"/>
        </a:defRPr>
      </a:lvl3pPr>
      <a:lvl4pPr marL="1187450" indent="-209550" algn="l" rtl="0" eaLnBrk="0" fontAlgn="base" hangingPunct="0">
        <a:spcBef>
          <a:spcPct val="20000"/>
        </a:spcBef>
        <a:spcAft>
          <a:spcPct val="0"/>
        </a:spcAft>
        <a:buClr>
          <a:srgbClr val="9BBB59"/>
        </a:buClr>
        <a:buSzPct val="65000"/>
        <a:buFont typeface="Wingdings 2" pitchFamily="18" charset="2"/>
        <a:buChar char=""/>
        <a:defRPr sz="2000">
          <a:solidFill>
            <a:schemeClr val="tx1"/>
          </a:solidFill>
          <a:latin typeface="+mn-lt"/>
        </a:defRPr>
      </a:lvl4pPr>
      <a:lvl5pPr marL="1462088" indent="-209550" algn="l" rtl="0" eaLnBrk="0" fontAlgn="base" hangingPunct="0">
        <a:spcBef>
          <a:spcPct val="20000"/>
        </a:spcBef>
        <a:spcAft>
          <a:spcPct val="0"/>
        </a:spcAft>
        <a:buClr>
          <a:srgbClr val="8064A2"/>
        </a:buClr>
        <a:buSzPct val="65000"/>
        <a:buFont typeface="Wingdings 2" pitchFamily="18" charset="2"/>
        <a:buChar char=""/>
        <a:defRPr sz="2000">
          <a:solidFill>
            <a:schemeClr val="tx1"/>
          </a:solidFill>
          <a:latin typeface="+mn-lt"/>
        </a:defRPr>
      </a:lvl5pPr>
      <a:lvl6pPr marL="1919288" indent="-209550" algn="l" rtl="0" eaLnBrk="0" fontAlgn="base" hangingPunct="0">
        <a:spcBef>
          <a:spcPct val="20000"/>
        </a:spcBef>
        <a:spcAft>
          <a:spcPct val="0"/>
        </a:spcAft>
        <a:buClr>
          <a:srgbClr val="8064A2"/>
        </a:buClr>
        <a:buSzPct val="65000"/>
        <a:buFont typeface="Wingdings 2" pitchFamily="18" charset="2"/>
        <a:buChar char=""/>
        <a:defRPr sz="2000">
          <a:solidFill>
            <a:schemeClr val="tx1"/>
          </a:solidFill>
          <a:latin typeface="+mn-lt"/>
        </a:defRPr>
      </a:lvl6pPr>
      <a:lvl7pPr marL="2376488" indent="-209550" algn="l" rtl="0" eaLnBrk="0" fontAlgn="base" hangingPunct="0">
        <a:spcBef>
          <a:spcPct val="20000"/>
        </a:spcBef>
        <a:spcAft>
          <a:spcPct val="0"/>
        </a:spcAft>
        <a:buClr>
          <a:srgbClr val="8064A2"/>
        </a:buClr>
        <a:buSzPct val="65000"/>
        <a:buFont typeface="Wingdings 2" pitchFamily="18" charset="2"/>
        <a:buChar char=""/>
        <a:defRPr sz="2000">
          <a:solidFill>
            <a:schemeClr val="tx1"/>
          </a:solidFill>
          <a:latin typeface="+mn-lt"/>
        </a:defRPr>
      </a:lvl7pPr>
      <a:lvl8pPr marL="2833688" indent="-209550" algn="l" rtl="0" eaLnBrk="0" fontAlgn="base" hangingPunct="0">
        <a:spcBef>
          <a:spcPct val="20000"/>
        </a:spcBef>
        <a:spcAft>
          <a:spcPct val="0"/>
        </a:spcAft>
        <a:buClr>
          <a:srgbClr val="8064A2"/>
        </a:buClr>
        <a:buSzPct val="65000"/>
        <a:buFont typeface="Wingdings 2" pitchFamily="18" charset="2"/>
        <a:buChar char=""/>
        <a:defRPr sz="2000">
          <a:solidFill>
            <a:schemeClr val="tx1"/>
          </a:solidFill>
          <a:latin typeface="+mn-lt"/>
        </a:defRPr>
      </a:lvl8pPr>
      <a:lvl9pPr marL="3290888" indent="-209550" algn="l" rtl="0" eaLnBrk="0" fontAlgn="base" hangingPunct="0">
        <a:spcBef>
          <a:spcPct val="20000"/>
        </a:spcBef>
        <a:spcAft>
          <a:spcPct val="0"/>
        </a:spcAft>
        <a:buClr>
          <a:srgbClr val="8064A2"/>
        </a:buClr>
        <a:buSzPct val="65000"/>
        <a:buFont typeface="Wingdings 2" pitchFamily="18" charset="2"/>
        <a:buChar char=""/>
        <a:defRPr sz="2000">
          <a:solidFill>
            <a:schemeClr val="tx1"/>
          </a:solidFill>
          <a:latin typeface="+mn-lt"/>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5538" name="Picture 3"/>
          <p:cNvPicPr>
            <a:picLocks noChangeAspect="1" noChangeArrowheads="1"/>
          </p:cNvPicPr>
          <p:nvPr userDrawn="1"/>
        </p:nvPicPr>
        <p:blipFill>
          <a:blip r:embed="rId13"/>
          <a:srcRect/>
          <a:stretch>
            <a:fillRect/>
          </a:stretch>
        </p:blipFill>
        <p:spPr bwMode="auto">
          <a:xfrm>
            <a:off x="-384175" y="0"/>
            <a:ext cx="9520238" cy="1652588"/>
          </a:xfrm>
          <a:prstGeom prst="rect">
            <a:avLst/>
          </a:prstGeom>
          <a:noFill/>
          <a:ln w="9525">
            <a:noFill/>
            <a:miter lim="800000"/>
            <a:headEnd/>
            <a:tailEnd/>
          </a:ln>
        </p:spPr>
      </p:pic>
      <p:pic>
        <p:nvPicPr>
          <p:cNvPr id="65539" name="Picture 2" descr="C:\Users\Public\Documents\BRUSSEL\Knipsel.PNG"/>
          <p:cNvPicPr>
            <a:picLocks noChangeAspect="1" noChangeArrowheads="1"/>
          </p:cNvPicPr>
          <p:nvPr userDrawn="1"/>
        </p:nvPicPr>
        <p:blipFill>
          <a:blip r:embed="rId14"/>
          <a:srcRect/>
          <a:stretch>
            <a:fillRect/>
          </a:stretch>
        </p:blipFill>
        <p:spPr bwMode="auto">
          <a:xfrm>
            <a:off x="1908175" y="6165850"/>
            <a:ext cx="5486400" cy="590550"/>
          </a:xfrm>
          <a:prstGeom prst="rect">
            <a:avLst/>
          </a:prstGeom>
          <a:noFill/>
          <a:ln w="9525">
            <a:noFill/>
            <a:miter lim="800000"/>
            <a:headEnd/>
            <a:tailEnd/>
          </a:ln>
        </p:spPr>
      </p:pic>
      <p:sp>
        <p:nvSpPr>
          <p:cNvPr id="65540" name="Tijdelijke aanduiding voor tekst 2"/>
          <p:cNvSpPr>
            <a:spLocks noGrp="1"/>
          </p:cNvSpPr>
          <p:nvPr>
            <p:ph type="body" idx="1"/>
          </p:nvPr>
        </p:nvSpPr>
        <p:spPr bwMode="auto">
          <a:xfrm>
            <a:off x="468313" y="165258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nl-NL" smtClean="0"/>
          </a:p>
        </p:txBody>
      </p:sp>
      <p:sp>
        <p:nvSpPr>
          <p:cNvPr id="5" name="Tijdelijke aanduiding voor datum 3"/>
          <p:cNvSpPr>
            <a:spLocks noGrp="1"/>
          </p:cNvSpPr>
          <p:nvPr>
            <p:ph type="dt" sz="half" idx="2"/>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968ABAE-EA8D-43EC-8F47-6A3625EA9F58}" type="datetimeFigureOut">
              <a:rPr lang="nl-BE"/>
              <a:pPr>
                <a:defRPr/>
              </a:pPr>
              <a:t>3/10/2011</a:t>
            </a:fld>
            <a:endParaRPr lang="nl-BE"/>
          </a:p>
        </p:txBody>
      </p:sp>
      <p:sp>
        <p:nvSpPr>
          <p:cNvPr id="6" name="Tijdelijke aanduiding voor voettekst 4"/>
          <p:cNvSpPr>
            <a:spLocks noGrp="1"/>
          </p:cNvSpPr>
          <p:nvPr>
            <p:ph type="ftr" sz="quarter" idx="3"/>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nl-BE"/>
          </a:p>
        </p:txBody>
      </p:sp>
      <p:sp>
        <p:nvSpPr>
          <p:cNvPr id="7" name="Tijdelijke aanduiding voor dianummer 5"/>
          <p:cNvSpPr>
            <a:spLocks noGrp="1"/>
          </p:cNvSpPr>
          <p:nvPr>
            <p:ph type="sldNum" sz="quarter" idx="4"/>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7ED3C94-4008-4417-B915-0E11076031F3}" type="slidenum">
              <a:rPr lang="nl-BE"/>
              <a:pPr>
                <a:defRPr/>
              </a:pPr>
              <a:t>‹nr.›</a:t>
            </a:fld>
            <a:endParaRPr lang="nl-BE"/>
          </a:p>
        </p:txBody>
      </p:sp>
    </p:spTree>
  </p:cSld>
  <p:clrMap bg1="lt1" tx1="dk1" bg2="lt2" tx2="dk2" accent1="accent1" accent2="accent2" accent3="accent3" accent4="accent4" accent5="accent5" accent6="accent6" hlink="hlink" folHlink="folHlink"/>
  <p:sldLayoutIdLst>
    <p:sldLayoutId id="2147483726" r:id="rId1"/>
    <p:sldLayoutId id="2147483725" r:id="rId2"/>
    <p:sldLayoutId id="2147483724" r:id="rId3"/>
    <p:sldLayoutId id="2147483723" r:id="rId4"/>
    <p:sldLayoutId id="2147483722" r:id="rId5"/>
    <p:sldLayoutId id="2147483721" r:id="rId6"/>
    <p:sldLayoutId id="2147483720" r:id="rId7"/>
    <p:sldLayoutId id="2147483719" r:id="rId8"/>
    <p:sldLayoutId id="2147483718" r:id="rId9"/>
    <p:sldLayoutId id="2147483717" r:id="rId10"/>
    <p:sldLayoutId id="2147483716"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Arial" charset="0"/>
        </a:defRPr>
      </a:lvl2pPr>
      <a:lvl3pPr algn="ctr" rtl="0" eaLnBrk="0" fontAlgn="base" hangingPunct="0">
        <a:spcBef>
          <a:spcPct val="0"/>
        </a:spcBef>
        <a:spcAft>
          <a:spcPct val="0"/>
        </a:spcAft>
        <a:defRPr sz="4400">
          <a:solidFill>
            <a:schemeClr val="tx1"/>
          </a:solidFill>
          <a:latin typeface="Arial" charset="0"/>
          <a:cs typeface="Arial" charset="0"/>
        </a:defRPr>
      </a:lvl3pPr>
      <a:lvl4pPr algn="ctr" rtl="0" eaLnBrk="0" fontAlgn="base" hangingPunct="0">
        <a:spcBef>
          <a:spcPct val="0"/>
        </a:spcBef>
        <a:spcAft>
          <a:spcPct val="0"/>
        </a:spcAft>
        <a:defRPr sz="4400">
          <a:solidFill>
            <a:schemeClr val="tx1"/>
          </a:solidFill>
          <a:latin typeface="Arial" charset="0"/>
          <a:cs typeface="Arial" charset="0"/>
        </a:defRPr>
      </a:lvl4pPr>
      <a:lvl5pPr algn="ctr" rtl="0" eaLnBrk="0" fontAlgn="base" hangingPunct="0">
        <a:spcBef>
          <a:spcPct val="0"/>
        </a:spcBef>
        <a:spcAft>
          <a:spcPct val="0"/>
        </a:spcAft>
        <a:defRPr sz="44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Arial" charset="0"/>
          <a:cs typeface="Arial" charset="0"/>
        </a:defRPr>
      </a:lvl6pPr>
      <a:lvl7pPr marL="914400" algn="ctr" rtl="0" fontAlgn="base">
        <a:spcBef>
          <a:spcPct val="0"/>
        </a:spcBef>
        <a:spcAft>
          <a:spcPct val="0"/>
        </a:spcAft>
        <a:defRPr sz="4400">
          <a:solidFill>
            <a:schemeClr val="tx1"/>
          </a:solidFill>
          <a:latin typeface="Arial" charset="0"/>
          <a:cs typeface="Arial" charset="0"/>
        </a:defRPr>
      </a:lvl7pPr>
      <a:lvl8pPr marL="1371600" algn="ctr" rtl="0" fontAlgn="base">
        <a:spcBef>
          <a:spcPct val="0"/>
        </a:spcBef>
        <a:spcAft>
          <a:spcPct val="0"/>
        </a:spcAft>
        <a:defRPr sz="4400">
          <a:solidFill>
            <a:schemeClr val="tx1"/>
          </a:solidFill>
          <a:latin typeface="Arial" charset="0"/>
          <a:cs typeface="Arial" charset="0"/>
        </a:defRPr>
      </a:lvl8pPr>
      <a:lvl9pPr marL="1828800" algn="ctr" rtl="0" fontAlgn="base">
        <a:spcBef>
          <a:spcPct val="0"/>
        </a:spcBef>
        <a:spcAft>
          <a:spcPct val="0"/>
        </a:spcAft>
        <a:defRPr sz="4400">
          <a:solidFill>
            <a:schemeClr val="tx1"/>
          </a:solidFill>
          <a:latin typeface="Arial" charset="0"/>
          <a:cs typeface="Arial" charset="0"/>
        </a:defRPr>
      </a:lvl9pPr>
    </p:titleStyle>
    <p:bodyStyle>
      <a:lvl1pPr algn="ctr" rtl="0" eaLnBrk="0" fontAlgn="base" hangingPunct="0">
        <a:spcBef>
          <a:spcPct val="20000"/>
        </a:spcBef>
        <a:spcAft>
          <a:spcPct val="0"/>
        </a:spcAft>
        <a:buFont typeface="Arial" charset="0"/>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cs typeface="+mn-cs"/>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cs typeface="+mn-cs"/>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cs typeface="+mn-cs"/>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cs typeface="+mn-cs"/>
        </a:defRPr>
      </a:lvl5pPr>
      <a:lvl6pPr marL="2514600" indent="-228600" algn="l" rtl="0" fontAlgn="base">
        <a:spcBef>
          <a:spcPct val="20000"/>
        </a:spcBef>
        <a:spcAft>
          <a:spcPct val="0"/>
        </a:spcAft>
        <a:buFont typeface="Arial" charset="0"/>
        <a:buChar char="»"/>
        <a:defRPr sz="2000">
          <a:solidFill>
            <a:schemeClr val="tx1"/>
          </a:solidFill>
          <a:latin typeface="+mn-lt"/>
          <a:cs typeface="+mn-cs"/>
        </a:defRPr>
      </a:lvl6pPr>
      <a:lvl7pPr marL="2971800" indent="-228600" algn="l" rtl="0" fontAlgn="base">
        <a:spcBef>
          <a:spcPct val="20000"/>
        </a:spcBef>
        <a:spcAft>
          <a:spcPct val="0"/>
        </a:spcAft>
        <a:buFont typeface="Arial" charset="0"/>
        <a:buChar char="»"/>
        <a:defRPr sz="2000">
          <a:solidFill>
            <a:schemeClr val="tx1"/>
          </a:solidFill>
          <a:latin typeface="+mn-lt"/>
          <a:cs typeface="+mn-cs"/>
        </a:defRPr>
      </a:lvl7pPr>
      <a:lvl8pPr marL="3429000" indent="-228600" algn="l" rtl="0" fontAlgn="base">
        <a:spcBef>
          <a:spcPct val="20000"/>
        </a:spcBef>
        <a:spcAft>
          <a:spcPct val="0"/>
        </a:spcAft>
        <a:buFont typeface="Arial" charset="0"/>
        <a:buChar char="»"/>
        <a:defRPr sz="2000">
          <a:solidFill>
            <a:schemeClr val="tx1"/>
          </a:solidFill>
          <a:latin typeface="+mn-lt"/>
          <a:cs typeface="+mn-cs"/>
        </a:defRPr>
      </a:lvl8pPr>
      <a:lvl9pPr marL="3886200" indent="-228600" algn="l" rtl="0" fontAlgn="base">
        <a:spcBef>
          <a:spcPct val="20000"/>
        </a:spcBef>
        <a:spcAft>
          <a:spcPct val="0"/>
        </a:spcAft>
        <a:buFont typeface="Arial" charset="0"/>
        <a:buChar char="»"/>
        <a:defRPr sz="2000">
          <a:solidFill>
            <a:schemeClr val="tx1"/>
          </a:solidFill>
          <a:latin typeface="+mn-lt"/>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idx="4294967295"/>
          </p:nvPr>
        </p:nvSpPr>
        <p:spPr>
          <a:xfrm>
            <a:off x="571472" y="1052736"/>
            <a:ext cx="7851648" cy="4433680"/>
          </a:xfrm>
        </p:spPr>
        <p:txBody>
          <a:bodyPr tIns="0" rIns="18288">
            <a:normAutofit fontScale="90000"/>
            <a:scene3d>
              <a:camera prst="orthographicFront"/>
              <a:lightRig rig="freezing" dir="t">
                <a:rot lat="0" lon="0" rev="5640000"/>
              </a:lightRig>
            </a:scene3d>
            <a:sp3d prstMaterial="flat">
              <a:bevelT w="38100" h="38100"/>
              <a:contourClr>
                <a:schemeClr val="tx2"/>
              </a:contourClr>
            </a:sp3d>
          </a:bodyPr>
          <a:lstStyle/>
          <a:p>
            <a:pPr algn="ctr">
              <a:defRPr/>
            </a:pPr>
            <a:r>
              <a:rPr lang="fr-FR" sz="3600" b="1" kern="1200" dirty="0">
                <a:solidFill>
                  <a:schemeClr val="accent3">
                    <a:tint val="90000"/>
                    <a:satMod val="120000"/>
                  </a:schemeClr>
                </a:solidFill>
              </a:rPr>
              <a:t/>
            </a:r>
            <a:br>
              <a:rPr lang="fr-FR" sz="3600" b="1" kern="1200" dirty="0">
                <a:solidFill>
                  <a:schemeClr val="accent3">
                    <a:tint val="90000"/>
                    <a:satMod val="120000"/>
                  </a:schemeClr>
                </a:solidFill>
              </a:rPr>
            </a:br>
            <a:r>
              <a:rPr lang="en-US" sz="4000" b="1" i="1" kern="1200" dirty="0">
                <a:solidFill>
                  <a:schemeClr val="tx1"/>
                </a:solidFill>
                <a:effectLst>
                  <a:outerShdw blurRad="38100" dist="25400" dir="5400000" algn="tl" rotWithShape="0">
                    <a:srgbClr val="000000">
                      <a:alpha val="43000"/>
                    </a:srgbClr>
                  </a:outerShdw>
                </a:effectLst>
              </a:rPr>
              <a:t>Brussels - September 20, 2011</a:t>
            </a:r>
            <a:br>
              <a:rPr lang="en-US" sz="4000" b="1" i="1" kern="1200" dirty="0">
                <a:solidFill>
                  <a:schemeClr val="tx1"/>
                </a:solidFill>
                <a:effectLst>
                  <a:outerShdw blurRad="38100" dist="25400" dir="5400000" algn="tl" rotWithShape="0">
                    <a:srgbClr val="000000">
                      <a:alpha val="43000"/>
                    </a:srgbClr>
                  </a:outerShdw>
                </a:effectLst>
              </a:rPr>
            </a:br>
            <a:r>
              <a:rPr lang="en-US" sz="4000" b="1" i="1" kern="1200" dirty="0">
                <a:solidFill>
                  <a:schemeClr val="tx1"/>
                </a:solidFill>
                <a:effectLst>
                  <a:outerShdw blurRad="38100" dist="25400" dir="5400000" algn="tl" rotWithShape="0">
                    <a:srgbClr val="000000">
                      <a:alpha val="43000"/>
                    </a:srgbClr>
                  </a:outerShdw>
                </a:effectLst>
              </a:rPr>
              <a:t/>
            </a:r>
            <a:br>
              <a:rPr lang="en-US" sz="4000" b="1" i="1" kern="1200" dirty="0">
                <a:solidFill>
                  <a:schemeClr val="tx1"/>
                </a:solidFill>
                <a:effectLst>
                  <a:outerShdw blurRad="38100" dist="25400" dir="5400000" algn="tl" rotWithShape="0">
                    <a:srgbClr val="000000">
                      <a:alpha val="43000"/>
                    </a:srgbClr>
                  </a:outerShdw>
                </a:effectLst>
              </a:rPr>
            </a:br>
            <a:r>
              <a:rPr lang="en-US" sz="4400" b="1" kern="1200" dirty="0">
                <a:solidFill>
                  <a:schemeClr val="tx1"/>
                </a:solidFill>
                <a:effectLst>
                  <a:outerShdw blurRad="38100" dist="25400" dir="5400000" algn="tl" rotWithShape="0">
                    <a:srgbClr val="000000">
                      <a:alpha val="43000"/>
                    </a:srgbClr>
                  </a:outerShdw>
                </a:effectLst>
              </a:rPr>
              <a:t/>
            </a:r>
            <a:br>
              <a:rPr lang="en-US" sz="4400" b="1" kern="1200" dirty="0">
                <a:solidFill>
                  <a:schemeClr val="tx1"/>
                </a:solidFill>
                <a:effectLst>
                  <a:outerShdw blurRad="38100" dist="25400" dir="5400000" algn="tl" rotWithShape="0">
                    <a:srgbClr val="000000">
                      <a:alpha val="43000"/>
                    </a:srgbClr>
                  </a:outerShdw>
                </a:effectLst>
              </a:rPr>
            </a:br>
            <a:r>
              <a:rPr lang="en-US" sz="4400" b="1" kern="1200">
                <a:solidFill>
                  <a:schemeClr val="tx1"/>
                </a:solidFill>
                <a:effectLst>
                  <a:outerShdw blurRad="38100" dist="25400" dir="5400000" algn="tl" rotWithShape="0">
                    <a:srgbClr val="000000">
                      <a:alpha val="43000"/>
                    </a:srgbClr>
                  </a:outerShdw>
                </a:effectLst>
              </a:rPr>
              <a:t/>
            </a:r>
            <a:br>
              <a:rPr lang="en-US" sz="4400" b="1" kern="1200">
                <a:solidFill>
                  <a:schemeClr val="tx1"/>
                </a:solidFill>
                <a:effectLst>
                  <a:outerShdw blurRad="38100" dist="25400" dir="5400000" algn="tl" rotWithShape="0">
                    <a:srgbClr val="000000">
                      <a:alpha val="43000"/>
                    </a:srgbClr>
                  </a:outerShdw>
                </a:effectLst>
              </a:rPr>
            </a:br>
            <a:r>
              <a:rPr lang="en-US" sz="4000" b="1" i="1" kern="1200">
                <a:solidFill>
                  <a:schemeClr val="tx1"/>
                </a:solidFill>
                <a:effectLst>
                  <a:outerShdw blurRad="38100" dist="25400" dir="5400000" algn="tl" rotWithShape="0">
                    <a:srgbClr val="000000">
                      <a:alpha val="43000"/>
                    </a:srgbClr>
                  </a:outerShdw>
                </a:effectLst>
              </a:rPr>
              <a:t>Brussels - </a:t>
            </a:r>
            <a:r>
              <a:rPr lang="en-US" sz="4000" b="1" i="1" kern="1200" dirty="0">
                <a:solidFill>
                  <a:schemeClr val="tx1"/>
                </a:solidFill>
                <a:effectLst>
                  <a:outerShdw blurRad="38100" dist="25400" dir="5400000" algn="tl" rotWithShape="0">
                    <a:srgbClr val="000000">
                      <a:alpha val="43000"/>
                    </a:srgbClr>
                  </a:outerShdw>
                </a:effectLst>
              </a:rPr>
              <a:t>September 20, 2011</a:t>
            </a:r>
            <a:r>
              <a:rPr lang="en-US" sz="4400" b="1" kern="1200" dirty="0">
                <a:solidFill>
                  <a:schemeClr val="tx1"/>
                </a:solidFill>
                <a:effectLst>
                  <a:outerShdw blurRad="38100" dist="25400" dir="5400000" algn="tl" rotWithShape="0">
                    <a:srgbClr val="000000">
                      <a:alpha val="43000"/>
                    </a:srgbClr>
                  </a:outerShdw>
                </a:effectLst>
              </a:rPr>
              <a:t/>
            </a:r>
            <a:br>
              <a:rPr lang="en-US" sz="4400" b="1" kern="1200" dirty="0">
                <a:solidFill>
                  <a:schemeClr val="tx1"/>
                </a:solidFill>
                <a:effectLst>
                  <a:outerShdw blurRad="38100" dist="25400" dir="5400000" algn="tl" rotWithShape="0">
                    <a:srgbClr val="000000">
                      <a:alpha val="43000"/>
                    </a:srgbClr>
                  </a:outerShdw>
                </a:effectLst>
              </a:rPr>
            </a:br>
            <a:r>
              <a:rPr lang="en-US" sz="4400" b="1" kern="1200" dirty="0">
                <a:solidFill>
                  <a:schemeClr val="tx1"/>
                </a:solidFill>
                <a:effectLst>
                  <a:outerShdw blurRad="38100" dist="25400" dir="5400000" algn="tl" rotWithShape="0">
                    <a:srgbClr val="000000">
                      <a:alpha val="43000"/>
                    </a:srgbClr>
                  </a:outerShdw>
                </a:effectLst>
              </a:rPr>
              <a:t/>
            </a:r>
            <a:br>
              <a:rPr lang="en-US" sz="4400" b="1" kern="1200" dirty="0">
                <a:solidFill>
                  <a:schemeClr val="tx1"/>
                </a:solidFill>
                <a:effectLst>
                  <a:outerShdw blurRad="38100" dist="25400" dir="5400000" algn="tl" rotWithShape="0">
                    <a:srgbClr val="000000">
                      <a:alpha val="43000"/>
                    </a:srgbClr>
                  </a:outerShdw>
                </a:effectLst>
              </a:rPr>
            </a:br>
            <a:r>
              <a:rPr lang="en-US" sz="5600" b="1" kern="1200" dirty="0">
                <a:solidFill>
                  <a:schemeClr val="tx1"/>
                </a:solidFill>
                <a:effectLst>
                  <a:outerShdw blurRad="38100" dist="25400" dir="5400000" algn="tl" rotWithShape="0">
                    <a:srgbClr val="000000">
                      <a:alpha val="43000"/>
                    </a:srgbClr>
                  </a:outerShdw>
                </a:effectLst>
              </a:rPr>
              <a:t>No Social Europe without  tax harmonization</a:t>
            </a:r>
            <a:r>
              <a:rPr lang="fr-FR" sz="5600" b="1" kern="1200" dirty="0">
                <a:solidFill>
                  <a:schemeClr val="accent3">
                    <a:tint val="90000"/>
                    <a:satMod val="120000"/>
                  </a:schemeClr>
                </a:solidFill>
                <a:effectLst>
                  <a:outerShdw blurRad="38100" dist="25400" dir="5400000" algn="tl" rotWithShape="0">
                    <a:srgbClr val="000000">
                      <a:alpha val="43000"/>
                    </a:srgbClr>
                  </a:outerShdw>
                </a:effectLst>
              </a:rPr>
              <a:t/>
            </a:r>
            <a:br>
              <a:rPr lang="fr-FR" sz="5600" b="1" kern="1200" dirty="0">
                <a:solidFill>
                  <a:schemeClr val="accent3">
                    <a:tint val="90000"/>
                    <a:satMod val="120000"/>
                  </a:schemeClr>
                </a:solidFill>
                <a:effectLst>
                  <a:outerShdw blurRad="38100" dist="25400" dir="5400000" algn="tl" rotWithShape="0">
                    <a:srgbClr val="000000">
                      <a:alpha val="43000"/>
                    </a:srgbClr>
                  </a:outerShdw>
                </a:effectLst>
              </a:rPr>
            </a:br>
            <a:r>
              <a:rPr lang="en-US" sz="5600" b="1" kern="1200" dirty="0">
                <a:solidFill>
                  <a:schemeClr val="accent3">
                    <a:tint val="90000"/>
                    <a:satMod val="120000"/>
                  </a:schemeClr>
                </a:solidFill>
                <a:effectLst>
                  <a:outerShdw blurRad="38100" dist="25400" dir="5400000" algn="tl" rotWithShape="0">
                    <a:srgbClr val="000000">
                      <a:alpha val="43000"/>
                    </a:srgbClr>
                  </a:outerShdw>
                </a:effectLst>
              </a:rPr>
              <a:t/>
            </a:r>
            <a:br>
              <a:rPr lang="en-US" sz="5600" b="1" kern="1200" dirty="0">
                <a:solidFill>
                  <a:schemeClr val="accent3">
                    <a:tint val="90000"/>
                    <a:satMod val="120000"/>
                  </a:schemeClr>
                </a:solidFill>
                <a:effectLst>
                  <a:outerShdw blurRad="38100" dist="25400" dir="5400000" algn="tl" rotWithShape="0">
                    <a:srgbClr val="000000">
                      <a:alpha val="43000"/>
                    </a:srgbClr>
                  </a:outerShdw>
                </a:effectLst>
              </a:rPr>
            </a:br>
            <a:endParaRPr lang="en-US" sz="5600" b="1" kern="1200" dirty="0">
              <a:solidFill>
                <a:schemeClr val="accent3">
                  <a:tint val="90000"/>
                  <a:satMod val="120000"/>
                </a:schemeClr>
              </a:solidFill>
              <a:effectLst>
                <a:outerShdw blurRad="38100" dist="25400" dir="5400000" algn="tl" rotWithShape="0">
                  <a:srgbClr val="000000">
                    <a:alpha val="43000"/>
                  </a:srgbClr>
                </a:outerShdw>
              </a:effectLst>
            </a:endParaRPr>
          </a:p>
        </p:txBody>
      </p:sp>
      <p:sp>
        <p:nvSpPr>
          <p:cNvPr id="158722" name="Espace réservé du contenu 4"/>
          <p:cNvSpPr>
            <a:spLocks noGrp="1"/>
          </p:cNvSpPr>
          <p:nvPr>
            <p:ph type="subTitle" idx="4294967295"/>
          </p:nvPr>
        </p:nvSpPr>
        <p:spPr>
          <a:xfrm>
            <a:off x="571500" y="4714875"/>
            <a:ext cx="7854950" cy="1752600"/>
          </a:xfrm>
        </p:spPr>
        <p:txBody>
          <a:bodyPr lIns="0" rIns="18288"/>
          <a:lstStyle/>
          <a:p>
            <a:pPr marL="0" indent="0" algn="ctr" eaLnBrk="1" hangingPunct="1">
              <a:lnSpc>
                <a:spcPct val="80000"/>
              </a:lnSpc>
              <a:buFont typeface="Wingdings 2" pitchFamily="18" charset="2"/>
              <a:buNone/>
            </a:pPr>
            <a:r>
              <a:rPr lang="nl-BE" sz="2200" smtClean="0">
                <a:latin typeface="Calibri" pitchFamily="34" charset="0"/>
              </a:rPr>
              <a:t>By Pierre Defraigne </a:t>
            </a:r>
          </a:p>
          <a:p>
            <a:pPr marL="0" indent="0" algn="ctr" eaLnBrk="1" hangingPunct="1">
              <a:lnSpc>
                <a:spcPct val="80000"/>
              </a:lnSpc>
              <a:buFont typeface="Wingdings 2" pitchFamily="18" charset="2"/>
              <a:buNone/>
            </a:pPr>
            <a:endParaRPr lang="en-US" sz="2200" smtClean="0">
              <a:latin typeface="Calibri" pitchFamily="34" charset="0"/>
            </a:endParaRPr>
          </a:p>
          <a:p>
            <a:pPr marL="0" indent="0" algn="ctr" eaLnBrk="1" hangingPunct="1">
              <a:lnSpc>
                <a:spcPct val="80000"/>
              </a:lnSpc>
              <a:buFont typeface="Wingdings 2" pitchFamily="18" charset="2"/>
              <a:buNone/>
            </a:pPr>
            <a:endParaRPr lang="nl-BE" sz="2200" smtClean="0">
              <a:latin typeface="Calibri" pitchFamily="34" charset="0"/>
            </a:endParaRPr>
          </a:p>
          <a:p>
            <a:pPr marL="0" indent="0" algn="ctr" eaLnBrk="1" hangingPunct="1">
              <a:lnSpc>
                <a:spcPct val="80000"/>
              </a:lnSpc>
              <a:buFont typeface="Wingdings 2" pitchFamily="18" charset="2"/>
              <a:buNone/>
            </a:pPr>
            <a:r>
              <a:rPr lang="nl-BE" sz="2200" smtClean="0">
                <a:latin typeface="Calibri" pitchFamily="34" charset="0"/>
              </a:rPr>
              <a:t>Honorary Director General at the European Commission</a:t>
            </a:r>
          </a:p>
          <a:p>
            <a:pPr marL="0" indent="0" algn="ctr" eaLnBrk="1" hangingPunct="1">
              <a:lnSpc>
                <a:spcPct val="80000"/>
              </a:lnSpc>
              <a:buFont typeface="Wingdings 2" pitchFamily="18" charset="2"/>
              <a:buNone/>
            </a:pPr>
            <a:r>
              <a:rPr lang="nl-BE" sz="2200" smtClean="0">
                <a:latin typeface="Calibri" pitchFamily="34" charset="0"/>
              </a:rPr>
              <a:t>Executive Director of the Madariaga - College of Europe Foundation</a:t>
            </a:r>
          </a:p>
          <a:p>
            <a:pPr marL="0" indent="0" algn="r" eaLnBrk="1" hangingPunct="1">
              <a:lnSpc>
                <a:spcPct val="80000"/>
              </a:lnSpc>
              <a:buFont typeface="Wingdings 2" pitchFamily="18" charset="2"/>
              <a:buNone/>
            </a:pPr>
            <a:endParaRPr lang="en-US" sz="2200" smtClean="0"/>
          </a:p>
        </p:txBody>
      </p:sp>
      <p:sp>
        <p:nvSpPr>
          <p:cNvPr id="6" name="Espace réservé du numéro de diapositive 5"/>
          <p:cNvSpPr txBox="1">
            <a:spLocks noGrp="1"/>
          </p:cNvSpPr>
          <p:nvPr/>
        </p:nvSpPr>
        <p:spPr>
          <a:xfrm>
            <a:off x="7924800" y="6356350"/>
            <a:ext cx="762000" cy="365125"/>
          </a:xfrm>
          <a:prstGeom prst="rect">
            <a:avLst/>
          </a:prstGeom>
          <a:noFill/>
        </p:spPr>
        <p:txBody>
          <a:bodyPr lIns="0" tIns="0" rIns="0" bIns="0" anchor="b"/>
          <a:lstStyle/>
          <a:p>
            <a:pPr algn="r" fontAlgn="auto">
              <a:spcBef>
                <a:spcPts val="0"/>
              </a:spcBef>
              <a:spcAft>
                <a:spcPts val="0"/>
              </a:spcAft>
              <a:defRPr/>
            </a:pPr>
            <a:fld id="{6C6AFAAA-C9D4-48A7-8A69-D6215EB72712}" type="slidenum">
              <a:rPr lang="fr-BE" sz="1200">
                <a:solidFill>
                  <a:schemeClr val="tx2">
                    <a:shade val="90000"/>
                  </a:schemeClr>
                </a:solidFill>
                <a:latin typeface="+mn-lt"/>
                <a:cs typeface="+mn-cs"/>
              </a:rPr>
              <a:pPr algn="r" fontAlgn="auto">
                <a:spcBef>
                  <a:spcPts val="0"/>
                </a:spcBef>
                <a:spcAft>
                  <a:spcPts val="0"/>
                </a:spcAft>
                <a:defRPr/>
              </a:pPr>
              <a:t>1</a:t>
            </a:fld>
            <a:endParaRPr lang="fr-BE" sz="1200">
              <a:solidFill>
                <a:schemeClr val="tx2">
                  <a:shade val="90000"/>
                </a:schemeClr>
              </a:solidFill>
              <a:latin typeface="+mn-lt"/>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Title 1"/>
          <p:cNvSpPr>
            <a:spLocks noGrp="1"/>
          </p:cNvSpPr>
          <p:nvPr>
            <p:ph type="title" idx="4294967295"/>
          </p:nvPr>
        </p:nvSpPr>
        <p:spPr>
          <a:xfrm>
            <a:off x="468313" y="836613"/>
            <a:ext cx="8229600" cy="1143000"/>
          </a:xfrm>
        </p:spPr>
        <p:txBody>
          <a:bodyPr/>
          <a:lstStyle/>
          <a:p>
            <a:pPr algn="ctr"/>
            <a:r>
              <a:rPr lang="en-US" sz="4800" smtClean="0"/>
              <a:t>What would be a European optimum taxation area ?</a:t>
            </a:r>
            <a:endParaRPr lang="fr-FR" smtClean="0"/>
          </a:p>
        </p:txBody>
      </p:sp>
      <p:sp>
        <p:nvSpPr>
          <p:cNvPr id="3" name="Content Placeholder 2"/>
          <p:cNvSpPr>
            <a:spLocks noGrp="1"/>
          </p:cNvSpPr>
          <p:nvPr>
            <p:ph idx="4294967295"/>
          </p:nvPr>
        </p:nvSpPr>
        <p:spPr/>
        <p:txBody>
          <a:bodyPr/>
          <a:lstStyle/>
          <a:p>
            <a:pPr>
              <a:defRPr/>
            </a:pPr>
            <a:r>
              <a:rPr lang="en-US" sz="2000" kern="1200" dirty="0">
                <a:latin typeface="+mj-lt"/>
              </a:rPr>
              <a:t>taxation power on mobile factors ( capital and transnational firms) would be exercised by the federal level  through co-decision and the product of the tax distributed between a </a:t>
            </a:r>
            <a:r>
              <a:rPr lang="en-US" sz="2000" kern="1200" dirty="0" err="1">
                <a:latin typeface="+mj-lt"/>
              </a:rPr>
              <a:t>eurozone</a:t>
            </a:r>
            <a:r>
              <a:rPr lang="en-US" sz="2000" kern="1200" dirty="0">
                <a:latin typeface="+mj-lt"/>
              </a:rPr>
              <a:t> federal budget ( research, defense, trans </a:t>
            </a:r>
            <a:r>
              <a:rPr lang="en-US" sz="2000" kern="1200" dirty="0" err="1">
                <a:latin typeface="+mj-lt"/>
              </a:rPr>
              <a:t>european</a:t>
            </a:r>
            <a:r>
              <a:rPr lang="en-US" sz="2000" kern="1200" dirty="0">
                <a:latin typeface="+mj-lt"/>
              </a:rPr>
              <a:t> infrastructures, and guarantee for </a:t>
            </a:r>
            <a:r>
              <a:rPr lang="en-US" sz="2000" kern="1200" dirty="0" err="1">
                <a:latin typeface="+mj-lt"/>
              </a:rPr>
              <a:t>eurobonds</a:t>
            </a:r>
            <a:r>
              <a:rPr lang="en-US" sz="2000" kern="1200" dirty="0">
                <a:latin typeface="+mj-lt"/>
              </a:rPr>
              <a:t>) and national budgets ( according to Member States’ contribution to firms’ value added)</a:t>
            </a:r>
            <a:endParaRPr lang="fr-FR" sz="2000" kern="1200" dirty="0">
              <a:latin typeface="+mj-lt"/>
            </a:endParaRPr>
          </a:p>
          <a:p>
            <a:pPr>
              <a:defRPr/>
            </a:pPr>
            <a:r>
              <a:rPr lang="en-US" sz="2000" kern="1200" dirty="0">
                <a:latin typeface="+mj-lt"/>
              </a:rPr>
              <a:t>tax territories would be forbidden within the whole EU-27</a:t>
            </a:r>
            <a:endParaRPr lang="fr-FR" sz="2000" kern="1200" dirty="0">
              <a:latin typeface="+mj-lt"/>
            </a:endParaRPr>
          </a:p>
          <a:p>
            <a:pPr>
              <a:defRPr/>
            </a:pPr>
            <a:r>
              <a:rPr lang="en-US" sz="2000" kern="1200" dirty="0">
                <a:latin typeface="+mj-lt"/>
              </a:rPr>
              <a:t>capital flows with the rest of the world would remain free , but subject to surveillance ( this would be the real benefit of a Tobin Tax with an homeopathic  rate : tracking under-taxed under-regulated flows with non cooperative off shore places) </a:t>
            </a:r>
            <a:endParaRPr lang="fr-FR" sz="2000" kern="1200" dirty="0">
              <a:latin typeface="+mj-lt"/>
            </a:endParaRPr>
          </a:p>
          <a:p>
            <a:pPr>
              <a:defRPr/>
            </a:pPr>
            <a:r>
              <a:rPr lang="en-US" sz="2000" kern="1200" dirty="0">
                <a:latin typeface="+mj-lt"/>
              </a:rPr>
              <a:t>making a G20 tax agreement would be an alibi and the threat of capital flight is not a serious one ( size of the </a:t>
            </a:r>
            <a:r>
              <a:rPr lang="en-US" sz="2000" kern="1200" dirty="0" err="1">
                <a:latin typeface="+mj-lt"/>
              </a:rPr>
              <a:t>eurozone</a:t>
            </a:r>
            <a:r>
              <a:rPr lang="en-US" sz="2000" kern="1200" dirty="0">
                <a:latin typeface="+mj-lt"/>
              </a:rPr>
              <a:t> economy and  huge domestic savings)</a:t>
            </a:r>
            <a:endParaRPr lang="fr-FR" sz="2000" kern="1200" dirty="0">
              <a:latin typeface="+mj-lt"/>
            </a:endParaRPr>
          </a:p>
          <a:p>
            <a:pPr>
              <a:defRPr/>
            </a:pPr>
            <a:endParaRPr lang="fr-FR" kern="1200" dirty="0"/>
          </a:p>
        </p:txBody>
      </p:sp>
      <p:sp>
        <p:nvSpPr>
          <p:cNvPr id="4" name="Slide Number Placeholder 3"/>
          <p:cNvSpPr txBox="1">
            <a:spLocks noGrp="1"/>
          </p:cNvSpPr>
          <p:nvPr/>
        </p:nvSpPr>
        <p:spPr>
          <a:xfrm>
            <a:off x="7924800" y="6356350"/>
            <a:ext cx="762000" cy="365125"/>
          </a:xfrm>
          <a:prstGeom prst="rect">
            <a:avLst/>
          </a:prstGeom>
          <a:noFill/>
        </p:spPr>
        <p:txBody>
          <a:bodyPr lIns="0" tIns="0" rIns="0" bIns="0" anchor="b"/>
          <a:lstStyle/>
          <a:p>
            <a:pPr algn="r" fontAlgn="auto">
              <a:spcBef>
                <a:spcPts val="0"/>
              </a:spcBef>
              <a:spcAft>
                <a:spcPts val="0"/>
              </a:spcAft>
              <a:defRPr/>
            </a:pPr>
            <a:fld id="{AA59E162-A73F-44FF-B66E-85D20AD55ECE}" type="slidenum">
              <a:rPr lang="fr-BE" sz="1200">
                <a:solidFill>
                  <a:schemeClr val="tx2">
                    <a:shade val="90000"/>
                  </a:schemeClr>
                </a:solidFill>
                <a:latin typeface="+mn-lt"/>
                <a:cs typeface="+mn-cs"/>
              </a:rPr>
              <a:pPr algn="r" fontAlgn="auto">
                <a:spcBef>
                  <a:spcPts val="0"/>
                </a:spcBef>
                <a:spcAft>
                  <a:spcPts val="0"/>
                </a:spcAft>
                <a:defRPr/>
              </a:pPr>
              <a:t>10</a:t>
            </a:fld>
            <a:endParaRPr lang="fr-BE" sz="1200" dirty="0">
              <a:solidFill>
                <a:schemeClr val="tx2">
                  <a:shade val="90000"/>
                </a:schemeClr>
              </a:solidFill>
              <a:latin typeface="+mn-lt"/>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1" name="Title 1"/>
          <p:cNvSpPr>
            <a:spLocks noGrp="1"/>
          </p:cNvSpPr>
          <p:nvPr>
            <p:ph type="title" idx="4294967295"/>
          </p:nvPr>
        </p:nvSpPr>
        <p:spPr>
          <a:xfrm>
            <a:off x="539750" y="836613"/>
            <a:ext cx="8229600" cy="5387975"/>
          </a:xfrm>
        </p:spPr>
        <p:txBody>
          <a:bodyPr/>
          <a:lstStyle/>
          <a:p>
            <a:pPr algn="ctr"/>
            <a:r>
              <a:rPr lang="en-US" b="1" i="1" smtClean="0"/>
              <a:t>The battle for fair taxation in Europe is a way to preserve and modernize our social model, at the European scale,  is a way to build-up a badly needed European citizenship.</a:t>
            </a:r>
            <a:r>
              <a:rPr lang="fr-FR" smtClean="0"/>
              <a:t/>
            </a:r>
            <a:br>
              <a:rPr lang="fr-FR" smtClean="0"/>
            </a:br>
            <a:endParaRPr lang="fr-FR" smtClean="0"/>
          </a:p>
        </p:txBody>
      </p:sp>
      <p:sp>
        <p:nvSpPr>
          <p:cNvPr id="4" name="Slide Number Placeholder 3"/>
          <p:cNvSpPr txBox="1">
            <a:spLocks noGrp="1"/>
          </p:cNvSpPr>
          <p:nvPr/>
        </p:nvSpPr>
        <p:spPr>
          <a:xfrm>
            <a:off x="7924800" y="6356350"/>
            <a:ext cx="762000" cy="365125"/>
          </a:xfrm>
          <a:prstGeom prst="rect">
            <a:avLst/>
          </a:prstGeom>
          <a:noFill/>
        </p:spPr>
        <p:txBody>
          <a:bodyPr lIns="0" tIns="0" rIns="0" bIns="0" anchor="b"/>
          <a:lstStyle/>
          <a:p>
            <a:pPr algn="r" fontAlgn="auto">
              <a:spcBef>
                <a:spcPts val="0"/>
              </a:spcBef>
              <a:spcAft>
                <a:spcPts val="0"/>
              </a:spcAft>
              <a:defRPr/>
            </a:pPr>
            <a:fld id="{57CA31F0-F935-462B-9634-C332375B488A}" type="slidenum">
              <a:rPr lang="fr-BE" sz="1200">
                <a:solidFill>
                  <a:schemeClr val="tx2">
                    <a:shade val="90000"/>
                  </a:schemeClr>
                </a:solidFill>
                <a:latin typeface="+mn-lt"/>
                <a:cs typeface="+mn-cs"/>
              </a:rPr>
              <a:pPr algn="r" fontAlgn="auto">
                <a:spcBef>
                  <a:spcPts val="0"/>
                </a:spcBef>
                <a:spcAft>
                  <a:spcPts val="0"/>
                </a:spcAft>
                <a:defRPr/>
              </a:pPr>
              <a:t>11</a:t>
            </a:fld>
            <a:endParaRPr lang="fr-BE" sz="1200" dirty="0">
              <a:solidFill>
                <a:schemeClr val="tx2">
                  <a:shade val="90000"/>
                </a:schemeClr>
              </a:solidFill>
              <a:latin typeface="+mn-lt"/>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4294967295"/>
          </p:nvPr>
        </p:nvSpPr>
        <p:spPr>
          <a:xfrm>
            <a:off x="395288" y="1196975"/>
            <a:ext cx="8229600" cy="4464050"/>
          </a:xfrm>
        </p:spPr>
        <p:txBody>
          <a:bodyPr>
            <a:noAutofit/>
          </a:bodyPr>
          <a:lstStyle/>
          <a:p>
            <a:pPr marL="274320" indent="-274320" eaLnBrk="1" fontAlgn="auto" hangingPunct="1">
              <a:spcAft>
                <a:spcPts val="0"/>
              </a:spcAft>
              <a:buClr>
                <a:schemeClr val="accent3"/>
              </a:buClr>
              <a:buFont typeface="Wingdings 2"/>
              <a:buChar char=""/>
              <a:defRPr/>
            </a:pPr>
            <a:endParaRPr lang="en-US" sz="2400" kern="1200" dirty="0"/>
          </a:p>
          <a:p>
            <a:pPr marL="274320" indent="-274320" eaLnBrk="1" fontAlgn="auto" hangingPunct="1">
              <a:spcAft>
                <a:spcPts val="0"/>
              </a:spcAft>
              <a:buClr>
                <a:schemeClr val="accent3"/>
              </a:buClr>
              <a:buFont typeface="Wingdings 2" pitchFamily="18" charset="2"/>
              <a:buNone/>
              <a:defRPr/>
            </a:pPr>
            <a:r>
              <a:rPr lang="en-US" sz="2400" kern="1200" dirty="0"/>
              <a:t>	</a:t>
            </a:r>
            <a:r>
              <a:rPr lang="en-US" sz="2200" kern="1200" dirty="0">
                <a:latin typeface="+mj-lt"/>
              </a:rPr>
              <a:t>1. the European Social model is </a:t>
            </a:r>
            <a:r>
              <a:rPr lang="en-US" sz="2200" b="1" kern="1200" dirty="0">
                <a:latin typeface="+mj-lt"/>
              </a:rPr>
              <a:t>an elusive concept</a:t>
            </a:r>
            <a:r>
              <a:rPr lang="en-US" sz="2200" kern="1200" dirty="0">
                <a:latin typeface="+mj-lt"/>
              </a:rPr>
              <a:t> : good for the image of Europe  in the world , but with little operational content within the EU </a:t>
            </a:r>
            <a:br>
              <a:rPr lang="en-US" sz="2200" kern="1200" dirty="0">
                <a:latin typeface="+mj-lt"/>
              </a:rPr>
            </a:br>
            <a:r>
              <a:rPr lang="en-US" sz="2200" kern="1200" dirty="0">
                <a:latin typeface="+mj-lt"/>
              </a:rPr>
              <a:t/>
            </a:r>
            <a:br>
              <a:rPr lang="en-US" sz="2200" kern="1200" dirty="0">
                <a:latin typeface="+mj-lt"/>
              </a:rPr>
            </a:br>
            <a:r>
              <a:rPr lang="en-US" sz="2200" kern="1200" dirty="0">
                <a:latin typeface="+mj-lt"/>
              </a:rPr>
              <a:t>2. </a:t>
            </a:r>
            <a:r>
              <a:rPr lang="en-US" sz="2200" b="1" kern="1200" dirty="0">
                <a:latin typeface="+mj-lt"/>
              </a:rPr>
              <a:t>Social models remain indeed national</a:t>
            </a:r>
            <a:r>
              <a:rPr lang="en-US" sz="2200" kern="1200" dirty="0">
                <a:latin typeface="+mj-lt"/>
              </a:rPr>
              <a:t>, and the drive towards the Single Market and the single currency, has exacerbated competition among them through regulatory arbitrage by transnational firms and financial markets</a:t>
            </a:r>
            <a:br>
              <a:rPr lang="en-US" sz="2200" kern="1200" dirty="0">
                <a:latin typeface="+mj-lt"/>
              </a:rPr>
            </a:br>
            <a:r>
              <a:rPr lang="fr-FR" sz="2200" kern="1200" dirty="0">
                <a:latin typeface="+mj-lt"/>
              </a:rPr>
              <a:t/>
            </a:r>
            <a:br>
              <a:rPr lang="fr-FR" sz="2200" kern="1200" dirty="0">
                <a:latin typeface="+mj-lt"/>
              </a:rPr>
            </a:br>
            <a:r>
              <a:rPr lang="fr-FR" sz="2200" kern="1200" dirty="0">
                <a:latin typeface="+mj-lt"/>
              </a:rPr>
              <a:t>3. </a:t>
            </a:r>
            <a:r>
              <a:rPr lang="en-US" sz="2200" kern="1200" dirty="0">
                <a:latin typeface="+mj-lt"/>
              </a:rPr>
              <a:t>the cause lies in the </a:t>
            </a:r>
            <a:r>
              <a:rPr lang="en-US" sz="2200" b="1" kern="1200" dirty="0">
                <a:latin typeface="+mj-lt"/>
              </a:rPr>
              <a:t>‘institutional inconsistencies’</a:t>
            </a:r>
            <a:r>
              <a:rPr lang="en-US" sz="2200" kern="1200" dirty="0">
                <a:latin typeface="+mj-lt"/>
              </a:rPr>
              <a:t> of economic governance within the EU and yet more within the </a:t>
            </a:r>
            <a:r>
              <a:rPr lang="en-US" sz="2200" kern="1200" dirty="0" err="1">
                <a:latin typeface="+mj-lt"/>
              </a:rPr>
              <a:t>eurozone</a:t>
            </a:r>
            <a:endParaRPr lang="en-US" sz="2200" kern="1200" dirty="0">
              <a:solidFill>
                <a:schemeClr val="tx2">
                  <a:lumMod val="75000"/>
                </a:schemeClr>
              </a:solidFill>
              <a:latin typeface="+mj-lt"/>
            </a:endParaRPr>
          </a:p>
        </p:txBody>
      </p:sp>
      <p:sp>
        <p:nvSpPr>
          <p:cNvPr id="3" name="Espace réservé du numéro de diapositive 2"/>
          <p:cNvSpPr txBox="1">
            <a:spLocks noGrp="1"/>
          </p:cNvSpPr>
          <p:nvPr/>
        </p:nvSpPr>
        <p:spPr>
          <a:xfrm>
            <a:off x="7924800" y="6356350"/>
            <a:ext cx="762000" cy="365125"/>
          </a:xfrm>
          <a:prstGeom prst="rect">
            <a:avLst/>
          </a:prstGeom>
          <a:noFill/>
        </p:spPr>
        <p:txBody>
          <a:bodyPr lIns="0" tIns="0" rIns="0" bIns="0" anchor="b"/>
          <a:lstStyle/>
          <a:p>
            <a:pPr algn="r" fontAlgn="auto">
              <a:spcBef>
                <a:spcPts val="0"/>
              </a:spcBef>
              <a:spcAft>
                <a:spcPts val="0"/>
              </a:spcAft>
              <a:defRPr/>
            </a:pPr>
            <a:fld id="{3CF4AF57-375C-4D9C-8F95-7E4214FE900F}" type="slidenum">
              <a:rPr lang="fr-BE" sz="1200">
                <a:solidFill>
                  <a:schemeClr val="tx2">
                    <a:shade val="90000"/>
                  </a:schemeClr>
                </a:solidFill>
                <a:latin typeface="+mn-lt"/>
                <a:cs typeface="+mn-cs"/>
              </a:rPr>
              <a:pPr algn="r" fontAlgn="auto">
                <a:spcBef>
                  <a:spcPts val="0"/>
                </a:spcBef>
                <a:spcAft>
                  <a:spcPts val="0"/>
                </a:spcAft>
                <a:defRPr/>
              </a:pPr>
              <a:t>2</a:t>
            </a:fld>
            <a:endParaRPr lang="fr-BE" sz="1200" dirty="0">
              <a:solidFill>
                <a:schemeClr val="tx2">
                  <a:shade val="90000"/>
                </a:schemeClr>
              </a:solidFill>
              <a:latin typeface="+mn-lt"/>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395288" y="1341438"/>
            <a:ext cx="8229600" cy="1143000"/>
          </a:xfrm>
        </p:spPr>
        <p:txBody>
          <a:bodyPr>
            <a:normAutofit fontScale="90000"/>
          </a:bodyPr>
          <a:lstStyle/>
          <a:p>
            <a:pPr eaLnBrk="1" fontAlgn="auto" hangingPunct="1">
              <a:spcAft>
                <a:spcPts val="0"/>
              </a:spcAft>
              <a:defRPr/>
            </a:pPr>
            <a:r>
              <a:rPr lang="fr-FR" sz="3100" kern="1200" dirty="0"/>
              <a:t/>
            </a:r>
            <a:br>
              <a:rPr lang="fr-FR" sz="3100" kern="1200" dirty="0"/>
            </a:br>
            <a:r>
              <a:rPr lang="en-US" sz="4800" kern="1200" dirty="0"/>
              <a:t> </a:t>
            </a:r>
            <a:br>
              <a:rPr lang="en-US" sz="4800" kern="1200" dirty="0"/>
            </a:br>
            <a:r>
              <a:rPr lang="en-US" sz="4800" kern="1200" dirty="0"/>
              <a:t/>
            </a:r>
            <a:br>
              <a:rPr lang="en-US" sz="4800" kern="1200" dirty="0"/>
            </a:br>
            <a:r>
              <a:rPr lang="en-US" sz="4800" kern="1200" dirty="0"/>
              <a:t/>
            </a:r>
            <a:br>
              <a:rPr lang="en-US" sz="4800" kern="1200" dirty="0"/>
            </a:br>
            <a:r>
              <a:rPr lang="en-US" sz="4800" kern="1200" dirty="0"/>
              <a:t/>
            </a:r>
            <a:br>
              <a:rPr lang="en-US" sz="4800" kern="1200" dirty="0"/>
            </a:br>
            <a:r>
              <a:rPr lang="en-US" sz="2700" kern="1200" dirty="0"/>
              <a:t>Institutional inconsistency stems from a skewed division of </a:t>
            </a:r>
            <a:r>
              <a:rPr lang="en-US" sz="2700" kern="1200" dirty="0" err="1"/>
              <a:t>labour</a:t>
            </a:r>
            <a:r>
              <a:rPr lang="en-US" sz="2700" kern="1200" dirty="0"/>
              <a:t> between the EU and its MS (distribution of competences dominated by a pro-market bias): </a:t>
            </a:r>
            <a:br>
              <a:rPr lang="en-US" sz="2700" kern="1200" dirty="0"/>
            </a:br>
            <a:endParaRPr lang="en-US" sz="3600" kern="1200" dirty="0"/>
          </a:p>
        </p:txBody>
      </p:sp>
      <p:sp>
        <p:nvSpPr>
          <p:cNvPr id="4" name="Espace réservé du contenu 3"/>
          <p:cNvSpPr>
            <a:spLocks noGrp="1"/>
          </p:cNvSpPr>
          <p:nvPr>
            <p:ph idx="4294967295"/>
          </p:nvPr>
        </p:nvSpPr>
        <p:spPr>
          <a:xfrm>
            <a:off x="179388" y="2349500"/>
            <a:ext cx="8501062" cy="4392613"/>
          </a:xfrm>
        </p:spPr>
        <p:txBody>
          <a:bodyPr>
            <a:normAutofit fontScale="55000" lnSpcReduction="20000"/>
          </a:bodyPr>
          <a:lstStyle/>
          <a:p>
            <a:pPr marL="274320" indent="-274320" eaLnBrk="1" fontAlgn="auto" hangingPunct="1">
              <a:spcAft>
                <a:spcPts val="0"/>
              </a:spcAft>
              <a:buClr>
                <a:schemeClr val="accent3"/>
              </a:buClr>
              <a:buFont typeface="Wingdings 2"/>
              <a:buChar char=""/>
              <a:defRPr/>
            </a:pPr>
            <a:r>
              <a:rPr lang="en-US" sz="3600" b="1" kern="1200" dirty="0">
                <a:latin typeface="+mj-lt"/>
              </a:rPr>
              <a:t>Efficiency (growth)</a:t>
            </a:r>
            <a:r>
              <a:rPr lang="en-US" sz="3600" kern="1200" dirty="0">
                <a:latin typeface="+mj-lt"/>
              </a:rPr>
              <a:t> is mainly a matter for the EU through the single market, competition and trade policies</a:t>
            </a:r>
          </a:p>
          <a:p>
            <a:pPr marL="274320" indent="-274320" eaLnBrk="1" fontAlgn="auto" hangingPunct="1">
              <a:spcAft>
                <a:spcPts val="0"/>
              </a:spcAft>
              <a:buClr>
                <a:schemeClr val="accent3"/>
              </a:buClr>
              <a:buFont typeface="Wingdings 2" pitchFamily="18" charset="2"/>
              <a:buNone/>
              <a:defRPr/>
            </a:pPr>
            <a:endParaRPr lang="fr-FR" sz="3600" kern="1200" dirty="0">
              <a:latin typeface="+mj-lt"/>
            </a:endParaRPr>
          </a:p>
          <a:p>
            <a:pPr>
              <a:defRPr/>
            </a:pPr>
            <a:r>
              <a:rPr lang="en-US" sz="3600" b="1" kern="1200" dirty="0">
                <a:latin typeface="+mj-lt"/>
              </a:rPr>
              <a:t>Stabilization</a:t>
            </a:r>
            <a:r>
              <a:rPr lang="en-US" sz="3600" kern="1200" dirty="0">
                <a:latin typeface="+mj-lt"/>
              </a:rPr>
              <a:t> ( trade off between inflation and unemployment) was initially  the responsibility of the MS; but for the </a:t>
            </a:r>
            <a:r>
              <a:rPr lang="en-US" sz="3600" kern="1200" dirty="0" err="1">
                <a:latin typeface="+mj-lt"/>
              </a:rPr>
              <a:t>eurozone</a:t>
            </a:r>
            <a:r>
              <a:rPr lang="en-US" sz="3600" kern="1200" dirty="0">
                <a:latin typeface="+mj-lt"/>
              </a:rPr>
              <a:t> the macro-economic policy is split up between </a:t>
            </a:r>
          </a:p>
          <a:p>
            <a:pPr>
              <a:buFont typeface="Wingdings 2" pitchFamily="18" charset="2"/>
              <a:buNone/>
              <a:defRPr/>
            </a:pPr>
            <a:endParaRPr lang="fr-FR" sz="3600" kern="1200" dirty="0">
              <a:latin typeface="+mj-lt"/>
            </a:endParaRPr>
          </a:p>
          <a:p>
            <a:pPr lvl="1">
              <a:defRPr/>
            </a:pPr>
            <a:r>
              <a:rPr lang="en-US" sz="3400" kern="1200" dirty="0">
                <a:latin typeface="+mj-lt"/>
                <a:ea typeface="+mn-ea"/>
                <a:cs typeface="+mn-cs"/>
              </a:rPr>
              <a:t>the ECB with regard to monetary policy</a:t>
            </a:r>
          </a:p>
          <a:p>
            <a:pPr>
              <a:buFont typeface="Wingdings 2" pitchFamily="18" charset="2"/>
              <a:buNone/>
              <a:defRPr/>
            </a:pPr>
            <a:endParaRPr lang="fr-FR" sz="3600" kern="1200" dirty="0">
              <a:latin typeface="+mj-lt"/>
            </a:endParaRPr>
          </a:p>
          <a:p>
            <a:pPr lvl="1">
              <a:defRPr/>
            </a:pPr>
            <a:r>
              <a:rPr lang="en-US" sz="3400" kern="1200" dirty="0">
                <a:latin typeface="+mj-lt"/>
                <a:ea typeface="+mn-ea"/>
                <a:cs typeface="+mn-cs"/>
              </a:rPr>
              <a:t>the MS with regard to fiscal (budgetary ) policy , now under the severe constraints of the SGP and the European Semester</a:t>
            </a:r>
          </a:p>
          <a:p>
            <a:pPr>
              <a:buFont typeface="Wingdings 2" pitchFamily="18" charset="2"/>
              <a:buNone/>
              <a:defRPr/>
            </a:pPr>
            <a:endParaRPr lang="fr-FR" sz="3600" kern="1200" dirty="0">
              <a:latin typeface="+mj-lt"/>
            </a:endParaRPr>
          </a:p>
          <a:p>
            <a:pPr>
              <a:defRPr/>
            </a:pPr>
            <a:r>
              <a:rPr lang="en-US" sz="3600" b="1" kern="1200" dirty="0">
                <a:latin typeface="+mj-lt"/>
              </a:rPr>
              <a:t>Equity through redistribution</a:t>
            </a:r>
            <a:r>
              <a:rPr lang="en-US" sz="3600" kern="1200" dirty="0">
                <a:latin typeface="+mj-lt"/>
              </a:rPr>
              <a:t> remains in the sphere of the MS: progressive taxation, social security, equal opportunities</a:t>
            </a:r>
            <a:endParaRPr lang="fr-FR" sz="3600" kern="1200" dirty="0">
              <a:latin typeface="+mj-lt"/>
            </a:endParaRPr>
          </a:p>
          <a:p>
            <a:pPr marL="274320" indent="-274320" eaLnBrk="1" fontAlgn="auto" hangingPunct="1">
              <a:spcAft>
                <a:spcPts val="0"/>
              </a:spcAft>
              <a:buClr>
                <a:schemeClr val="accent3"/>
              </a:buClr>
              <a:buFont typeface="Wingdings 2"/>
              <a:buChar char=""/>
              <a:defRPr/>
            </a:pPr>
            <a:endParaRPr lang="en-US" sz="3600" kern="1200" dirty="0">
              <a:solidFill>
                <a:schemeClr val="tx2">
                  <a:lumMod val="75000"/>
                </a:schemeClr>
              </a:solidFill>
              <a:latin typeface="+mj-lt"/>
            </a:endParaRPr>
          </a:p>
        </p:txBody>
      </p:sp>
      <p:sp>
        <p:nvSpPr>
          <p:cNvPr id="3" name="Espace réservé du numéro de diapositive 2"/>
          <p:cNvSpPr txBox="1">
            <a:spLocks noGrp="1"/>
          </p:cNvSpPr>
          <p:nvPr/>
        </p:nvSpPr>
        <p:spPr>
          <a:xfrm>
            <a:off x="7924800" y="6356350"/>
            <a:ext cx="762000" cy="365125"/>
          </a:xfrm>
          <a:prstGeom prst="rect">
            <a:avLst/>
          </a:prstGeom>
          <a:noFill/>
        </p:spPr>
        <p:txBody>
          <a:bodyPr lIns="0" tIns="0" rIns="0" bIns="0" anchor="b"/>
          <a:lstStyle/>
          <a:p>
            <a:pPr algn="r" fontAlgn="auto">
              <a:spcBef>
                <a:spcPts val="0"/>
              </a:spcBef>
              <a:spcAft>
                <a:spcPts val="0"/>
              </a:spcAft>
              <a:defRPr/>
            </a:pPr>
            <a:fld id="{1530239D-D7C7-4FE9-A9CD-251B4FCF5537}" type="slidenum">
              <a:rPr lang="fr-BE" sz="1200">
                <a:solidFill>
                  <a:schemeClr val="tx2">
                    <a:shade val="90000"/>
                  </a:schemeClr>
                </a:solidFill>
                <a:latin typeface="+mn-lt"/>
                <a:cs typeface="+mn-cs"/>
              </a:rPr>
              <a:pPr algn="r" fontAlgn="auto">
                <a:spcBef>
                  <a:spcPts val="0"/>
                </a:spcBef>
                <a:spcAft>
                  <a:spcPts val="0"/>
                </a:spcAft>
                <a:defRPr/>
              </a:pPr>
              <a:t>3</a:t>
            </a:fld>
            <a:endParaRPr lang="fr-BE" sz="1200">
              <a:solidFill>
                <a:schemeClr val="tx2">
                  <a:shade val="90000"/>
                </a:schemeClr>
              </a:solidFill>
              <a:latin typeface="+mn-lt"/>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428596" y="1071546"/>
            <a:ext cx="8305800" cy="5021750"/>
          </a:xfrm>
        </p:spPr>
        <p:txBody>
          <a:bodyPr>
            <a:normAutofit/>
            <a:scene3d>
              <a:camera prst="orthographicFront"/>
              <a:lightRig rig="freezing" dir="t">
                <a:rot lat="0" lon="0" rev="5640000"/>
              </a:lightRig>
            </a:scene3d>
            <a:sp3d prstMaterial="flat">
              <a:contourClr>
                <a:schemeClr val="tx2"/>
              </a:contourClr>
            </a:sp3d>
          </a:bodyPr>
          <a:lstStyle/>
          <a:p>
            <a:pPr algn="ctr">
              <a:defRPr/>
            </a:pPr>
            <a:r>
              <a:rPr lang="en-US" sz="3600" b="1" i="1" kern="1200" dirty="0"/>
              <a:t>but with a perverse omission : taxation remains a matter of national sovereignty and  tax harmonization is limited to the needs of the single market (indirect taxes)  and is still decided through unanimity based on the myth of national tax sovereignty ruined by mobility in a global economy;  Lisbon Treaty though allows for a bypass: enhanced cooperation</a:t>
            </a:r>
            <a:endParaRPr lang="fr-FR" sz="3600" kern="1200" dirty="0"/>
          </a:p>
        </p:txBody>
      </p:sp>
      <p:sp>
        <p:nvSpPr>
          <p:cNvPr id="3" name="Espace réservé du numéro de diapositive 2"/>
          <p:cNvSpPr txBox="1">
            <a:spLocks noGrp="1"/>
          </p:cNvSpPr>
          <p:nvPr/>
        </p:nvSpPr>
        <p:spPr>
          <a:xfrm>
            <a:off x="7924800" y="6356350"/>
            <a:ext cx="762000" cy="365125"/>
          </a:xfrm>
          <a:prstGeom prst="rect">
            <a:avLst/>
          </a:prstGeom>
          <a:noFill/>
        </p:spPr>
        <p:txBody>
          <a:bodyPr lIns="0" tIns="0" rIns="0" bIns="0" anchor="b"/>
          <a:lstStyle/>
          <a:p>
            <a:pPr algn="r" fontAlgn="auto">
              <a:spcBef>
                <a:spcPts val="0"/>
              </a:spcBef>
              <a:spcAft>
                <a:spcPts val="0"/>
              </a:spcAft>
              <a:defRPr/>
            </a:pPr>
            <a:fld id="{E37CC600-2080-40AE-A7CD-57A7C989F480}" type="slidenum">
              <a:rPr lang="fr-BE" sz="1200">
                <a:solidFill>
                  <a:schemeClr val="tx2">
                    <a:shade val="90000"/>
                  </a:schemeClr>
                </a:solidFill>
                <a:latin typeface="+mn-lt"/>
                <a:cs typeface="+mn-cs"/>
              </a:rPr>
              <a:pPr algn="r" fontAlgn="auto">
                <a:spcBef>
                  <a:spcPts val="0"/>
                </a:spcBef>
                <a:spcAft>
                  <a:spcPts val="0"/>
                </a:spcAft>
                <a:defRPr/>
              </a:pPr>
              <a:t>4</a:t>
            </a:fld>
            <a:endParaRPr lang="fr-BE" sz="1200">
              <a:solidFill>
                <a:schemeClr val="tx2">
                  <a:shade val="90000"/>
                </a:schemeClr>
              </a:solidFill>
              <a:latin typeface="+mn-lt"/>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txBox="1">
            <a:spLocks noGrp="1"/>
          </p:cNvSpPr>
          <p:nvPr/>
        </p:nvSpPr>
        <p:spPr>
          <a:xfrm>
            <a:off x="7924800" y="6356350"/>
            <a:ext cx="762000" cy="365125"/>
          </a:xfrm>
          <a:prstGeom prst="rect">
            <a:avLst/>
          </a:prstGeom>
          <a:noFill/>
        </p:spPr>
        <p:txBody>
          <a:bodyPr lIns="0" tIns="0" rIns="0" bIns="0" anchor="b"/>
          <a:lstStyle/>
          <a:p>
            <a:pPr algn="r" fontAlgn="auto">
              <a:spcBef>
                <a:spcPts val="0"/>
              </a:spcBef>
              <a:spcAft>
                <a:spcPts val="0"/>
              </a:spcAft>
              <a:defRPr/>
            </a:pPr>
            <a:fld id="{7A21646C-13C0-45F7-B222-62A013652A8F}" type="slidenum">
              <a:rPr lang="fr-BE" sz="1200">
                <a:solidFill>
                  <a:schemeClr val="tx2">
                    <a:shade val="90000"/>
                  </a:schemeClr>
                </a:solidFill>
                <a:latin typeface="+mn-lt"/>
                <a:cs typeface="+mn-cs"/>
              </a:rPr>
              <a:pPr algn="r" fontAlgn="auto">
                <a:spcBef>
                  <a:spcPts val="0"/>
                </a:spcBef>
                <a:spcAft>
                  <a:spcPts val="0"/>
                </a:spcAft>
                <a:defRPr/>
              </a:pPr>
              <a:t>5</a:t>
            </a:fld>
            <a:endParaRPr lang="fr-BE" sz="1200">
              <a:solidFill>
                <a:schemeClr val="tx2">
                  <a:shade val="90000"/>
                </a:schemeClr>
              </a:solidFill>
              <a:latin typeface="+mn-lt"/>
              <a:cs typeface="+mn-cs"/>
            </a:endParaRPr>
          </a:p>
        </p:txBody>
      </p:sp>
      <p:sp>
        <p:nvSpPr>
          <p:cNvPr id="162818" name="Titre 5"/>
          <p:cNvSpPr>
            <a:spLocks noGrp="1"/>
          </p:cNvSpPr>
          <p:nvPr>
            <p:ph type="title" idx="4294967295"/>
          </p:nvPr>
        </p:nvSpPr>
        <p:spPr>
          <a:xfrm>
            <a:off x="611188" y="1052513"/>
            <a:ext cx="8229600" cy="2003425"/>
          </a:xfrm>
        </p:spPr>
        <p:txBody>
          <a:bodyPr/>
          <a:lstStyle/>
          <a:p>
            <a:pPr eaLnBrk="1" hangingPunct="1"/>
            <a:r>
              <a:rPr lang="en-US" sz="3200" smtClean="0"/>
              <a:t>Tax competition has been corrosive in Europe : contrary to expectations, it did not contain expenditures (Bolkenstein) but brought about</a:t>
            </a:r>
            <a:endParaRPr lang="en-US" sz="3200" b="1" smtClean="0"/>
          </a:p>
        </p:txBody>
      </p:sp>
      <p:sp>
        <p:nvSpPr>
          <p:cNvPr id="7" name="Espace réservé du contenu 6"/>
          <p:cNvSpPr>
            <a:spLocks noGrp="1"/>
          </p:cNvSpPr>
          <p:nvPr>
            <p:ph idx="4294967295"/>
          </p:nvPr>
        </p:nvSpPr>
        <p:spPr>
          <a:xfrm>
            <a:off x="755576" y="3212976"/>
            <a:ext cx="7704856" cy="2016125"/>
          </a:xfrm>
        </p:spPr>
        <p:txBody>
          <a:bodyPr>
            <a:normAutofit fontScale="55000" lnSpcReduction="20000"/>
          </a:bodyPr>
          <a:lstStyle/>
          <a:p>
            <a:pPr marL="1920240" lvl="6" indent="-182880" eaLnBrk="1" fontAlgn="auto" hangingPunct="1">
              <a:spcAft>
                <a:spcPts val="0"/>
              </a:spcAft>
              <a:buClr>
                <a:schemeClr val="accent6"/>
              </a:buClr>
              <a:buSzPct val="80000"/>
              <a:buFont typeface="Wingdings 2"/>
              <a:buNone/>
              <a:defRPr/>
            </a:pPr>
            <a:endParaRPr lang="en-GB" sz="1600" kern="1200" dirty="0">
              <a:latin typeface="+mj-lt"/>
              <a:ea typeface="+mn-ea"/>
              <a:cs typeface="+mn-cs"/>
            </a:endParaRPr>
          </a:p>
          <a:p>
            <a:pPr marL="1920240" lvl="6" indent="-182880" eaLnBrk="1" fontAlgn="auto" hangingPunct="1">
              <a:spcAft>
                <a:spcPts val="0"/>
              </a:spcAft>
              <a:buClr>
                <a:schemeClr val="accent6"/>
              </a:buClr>
              <a:buSzPct val="80000"/>
              <a:buFont typeface="Wingdings 2"/>
              <a:buNone/>
              <a:defRPr/>
            </a:pPr>
            <a:endParaRPr lang="en-GB" sz="1600" kern="1200" dirty="0">
              <a:latin typeface="+mj-lt"/>
              <a:ea typeface="+mn-ea"/>
              <a:cs typeface="+mn-cs"/>
            </a:endParaRPr>
          </a:p>
          <a:p>
            <a:pPr marL="1920240" lvl="6" indent="-182880" eaLnBrk="1" fontAlgn="auto" hangingPunct="1">
              <a:spcAft>
                <a:spcPts val="0"/>
              </a:spcAft>
              <a:buClr>
                <a:schemeClr val="accent6"/>
              </a:buClr>
              <a:buSzPct val="80000"/>
              <a:buFont typeface="Wingdings 2"/>
              <a:buNone/>
              <a:defRPr/>
            </a:pPr>
            <a:endParaRPr lang="en-GB" sz="1600" kern="1200" dirty="0">
              <a:latin typeface="+mj-lt"/>
              <a:ea typeface="+mn-ea"/>
              <a:cs typeface="+mn-cs"/>
            </a:endParaRPr>
          </a:p>
          <a:p>
            <a:pPr marL="1920240" lvl="6" indent="-182880" eaLnBrk="1" fontAlgn="auto" hangingPunct="1">
              <a:spcAft>
                <a:spcPts val="0"/>
              </a:spcAft>
              <a:buClr>
                <a:schemeClr val="accent6"/>
              </a:buClr>
              <a:buSzPct val="80000"/>
              <a:buFont typeface="Wingdings 2"/>
              <a:buNone/>
              <a:defRPr/>
            </a:pPr>
            <a:endParaRPr lang="en-GB" sz="3900" kern="1200" dirty="0">
              <a:latin typeface="+mj-lt"/>
              <a:ea typeface="+mn-ea"/>
              <a:cs typeface="+mn-cs"/>
            </a:endParaRPr>
          </a:p>
          <a:p>
            <a:pPr>
              <a:defRPr/>
            </a:pPr>
            <a:r>
              <a:rPr lang="en-US" sz="4400" kern="1200" dirty="0"/>
              <a:t>competition distortions among countries and  </a:t>
            </a:r>
          </a:p>
          <a:p>
            <a:pPr>
              <a:buFont typeface="Wingdings 2" pitchFamily="18" charset="2"/>
              <a:buNone/>
              <a:defRPr/>
            </a:pPr>
            <a:endParaRPr lang="fr-FR" sz="4400" kern="1200" dirty="0"/>
          </a:p>
          <a:p>
            <a:pPr>
              <a:defRPr/>
            </a:pPr>
            <a:r>
              <a:rPr lang="en-US" sz="4400" kern="1200" dirty="0"/>
              <a:t>an unfair sharing of the tax burden within countries </a:t>
            </a:r>
            <a:endParaRPr lang="fr-FR" sz="4400" kern="1200" dirty="0"/>
          </a:p>
          <a:p>
            <a:pPr marL="274320" indent="-274320" eaLnBrk="1" fontAlgn="auto" hangingPunct="1">
              <a:spcAft>
                <a:spcPts val="0"/>
              </a:spcAft>
              <a:buClr>
                <a:schemeClr val="accent3"/>
              </a:buClr>
              <a:buFont typeface="Wingdings 2"/>
              <a:buChar char=""/>
              <a:defRPr/>
            </a:pPr>
            <a:endParaRPr lang="en-US" kern="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1" name="Titre 1"/>
          <p:cNvSpPr>
            <a:spLocks noGrp="1"/>
          </p:cNvSpPr>
          <p:nvPr>
            <p:ph type="title" idx="4294967295"/>
          </p:nvPr>
        </p:nvSpPr>
        <p:spPr>
          <a:xfrm>
            <a:off x="395288" y="1844675"/>
            <a:ext cx="8229600" cy="1143000"/>
          </a:xfrm>
        </p:spPr>
        <p:txBody>
          <a:bodyPr/>
          <a:lstStyle/>
          <a:p>
            <a:pPr algn="ctr" eaLnBrk="1" hangingPunct="1"/>
            <a:r>
              <a:rPr lang="nl-BE" smtClean="0"/>
              <a:t/>
            </a:r>
            <a:br>
              <a:rPr lang="nl-BE" smtClean="0"/>
            </a:br>
            <a:r>
              <a:rPr lang="nl-BE" smtClean="0"/>
              <a:t/>
            </a:r>
            <a:br>
              <a:rPr lang="nl-BE" smtClean="0"/>
            </a:br>
            <a:r>
              <a:rPr lang="nl-BE" smtClean="0"/>
              <a:t>        </a:t>
            </a:r>
            <a:br>
              <a:rPr lang="nl-BE" smtClean="0"/>
            </a:br>
            <a:r>
              <a:rPr lang="nl-BE" smtClean="0"/>
              <a:t/>
            </a:r>
            <a:br>
              <a:rPr lang="nl-BE" smtClean="0"/>
            </a:br>
            <a:r>
              <a:rPr lang="nl-BE" smtClean="0"/>
              <a:t> </a:t>
            </a:r>
            <a:r>
              <a:rPr lang="en-US" smtClean="0"/>
              <a:t>What is the outcome of tax competition ?</a:t>
            </a:r>
            <a:r>
              <a:rPr lang="fr-FR" smtClean="0"/>
              <a:t/>
            </a:r>
            <a:br>
              <a:rPr lang="fr-FR" smtClean="0"/>
            </a:br>
            <a:endParaRPr lang="en-US" smtClean="0"/>
          </a:p>
        </p:txBody>
      </p:sp>
      <p:sp>
        <p:nvSpPr>
          <p:cNvPr id="4" name="Espace réservé du contenu 3"/>
          <p:cNvSpPr>
            <a:spLocks noGrp="1"/>
          </p:cNvSpPr>
          <p:nvPr>
            <p:ph idx="4294967295"/>
          </p:nvPr>
        </p:nvSpPr>
        <p:spPr>
          <a:xfrm>
            <a:off x="642938" y="2500313"/>
            <a:ext cx="8229600" cy="3357562"/>
          </a:xfrm>
        </p:spPr>
        <p:txBody>
          <a:bodyPr>
            <a:normAutofit fontScale="85000" lnSpcReduction="10000"/>
          </a:bodyPr>
          <a:lstStyle/>
          <a:p>
            <a:pPr>
              <a:defRPr/>
            </a:pPr>
            <a:r>
              <a:rPr lang="en-US" sz="2400" kern="1200" dirty="0">
                <a:latin typeface="+mj-lt"/>
              </a:rPr>
              <a:t>free riders are poaching their partners ‘tax base through lower tax rates or exemptions;</a:t>
            </a:r>
            <a:endParaRPr lang="fr-FR" sz="2400" kern="1200" dirty="0">
              <a:latin typeface="+mj-lt"/>
            </a:endParaRPr>
          </a:p>
          <a:p>
            <a:pPr marL="274320" indent="-274320" eaLnBrk="1" fontAlgn="auto" hangingPunct="1">
              <a:spcAft>
                <a:spcPts val="0"/>
              </a:spcAft>
              <a:buClr>
                <a:schemeClr val="accent3"/>
              </a:buClr>
              <a:buFont typeface="Wingdings 2"/>
              <a:buChar char=""/>
              <a:defRPr/>
            </a:pPr>
            <a:r>
              <a:rPr lang="nl-BE" sz="2400" kern="1200" dirty="0">
                <a:solidFill>
                  <a:schemeClr val="tx2">
                    <a:lumMod val="75000"/>
                  </a:schemeClr>
                </a:solidFill>
                <a:latin typeface="+mj-lt"/>
              </a:rPr>
              <a:t> </a:t>
            </a:r>
            <a:r>
              <a:rPr lang="en-US" sz="2400" kern="1200" dirty="0">
                <a:latin typeface="+mj-lt"/>
              </a:rPr>
              <a:t>free riders are all sorts of tax havens (from  respectable ones to ‘uncooperative’ ones):</a:t>
            </a:r>
            <a:endParaRPr lang="fr-FR" sz="2400" kern="1200" dirty="0">
              <a:latin typeface="+mj-lt"/>
            </a:endParaRPr>
          </a:p>
          <a:p>
            <a:pPr marL="641033" lvl="1" indent="-274320" eaLnBrk="1" fontAlgn="auto" hangingPunct="1">
              <a:spcAft>
                <a:spcPts val="0"/>
              </a:spcAft>
              <a:buClr>
                <a:schemeClr val="accent3"/>
              </a:buClr>
              <a:buFont typeface="Wingdings 2"/>
              <a:buChar char=""/>
              <a:defRPr/>
            </a:pPr>
            <a:r>
              <a:rPr lang="en-US" kern="1200" dirty="0">
                <a:latin typeface="+mj-lt"/>
                <a:ea typeface="+mn-ea"/>
                <a:cs typeface="+mn-cs"/>
              </a:rPr>
              <a:t>within the EU</a:t>
            </a:r>
            <a:endParaRPr lang="fr-FR" kern="1200" dirty="0">
              <a:latin typeface="+mj-lt"/>
              <a:ea typeface="+mn-ea"/>
              <a:cs typeface="+mn-cs"/>
            </a:endParaRPr>
          </a:p>
          <a:p>
            <a:pPr lvl="2">
              <a:defRPr/>
            </a:pPr>
            <a:r>
              <a:rPr lang="en-US" sz="2400" kern="1200" dirty="0">
                <a:latin typeface="+mj-lt"/>
                <a:ea typeface="+mn-ea"/>
                <a:cs typeface="+mn-cs"/>
              </a:rPr>
              <a:t>tax territories on national ground (e.g.: Isle of Man)</a:t>
            </a:r>
            <a:endParaRPr lang="fr-FR" sz="2400" kern="1200" dirty="0">
              <a:latin typeface="+mj-lt"/>
              <a:ea typeface="+mn-ea"/>
              <a:cs typeface="+mn-cs"/>
            </a:endParaRPr>
          </a:p>
          <a:p>
            <a:pPr lvl="2">
              <a:defRPr/>
            </a:pPr>
            <a:r>
              <a:rPr lang="en-US" sz="2400" kern="1200" dirty="0">
                <a:latin typeface="+mj-lt"/>
                <a:ea typeface="+mn-ea"/>
                <a:cs typeface="+mn-cs"/>
              </a:rPr>
              <a:t>tax states: Liechtenstein , Monaco …</a:t>
            </a:r>
            <a:endParaRPr lang="fr-FR" sz="2400" kern="1200" dirty="0">
              <a:latin typeface="+mj-lt"/>
              <a:ea typeface="+mn-ea"/>
              <a:cs typeface="+mn-cs"/>
            </a:endParaRPr>
          </a:p>
          <a:p>
            <a:pPr lvl="2">
              <a:defRPr/>
            </a:pPr>
            <a:r>
              <a:rPr lang="en-US" sz="2400" kern="1200" dirty="0">
                <a:latin typeface="+mj-lt"/>
                <a:ea typeface="+mn-ea"/>
                <a:cs typeface="+mn-cs"/>
              </a:rPr>
              <a:t>every MS for the others :e.g. Ireland, Estonia…but also Belgium with “notional interests”)</a:t>
            </a:r>
            <a:endParaRPr lang="fr-FR" sz="2400" kern="1200" dirty="0">
              <a:latin typeface="+mj-lt"/>
              <a:ea typeface="+mn-ea"/>
              <a:cs typeface="+mn-cs"/>
            </a:endParaRPr>
          </a:p>
          <a:p>
            <a:pPr marL="641033" lvl="1" indent="-274320" eaLnBrk="1" fontAlgn="auto" hangingPunct="1">
              <a:spcAft>
                <a:spcPts val="0"/>
              </a:spcAft>
              <a:buClr>
                <a:schemeClr val="accent3"/>
              </a:buClr>
              <a:buFont typeface="Wingdings 2"/>
              <a:buChar char=""/>
              <a:defRPr/>
            </a:pPr>
            <a:r>
              <a:rPr lang="en-US" kern="1200" dirty="0">
                <a:latin typeface="+mj-lt"/>
                <a:ea typeface="+mn-ea"/>
                <a:cs typeface="+mn-cs"/>
              </a:rPr>
              <a:t>outside Europe : the offshore places ( black holes for black money)</a:t>
            </a:r>
            <a:endParaRPr lang="fr-FR" kern="1200" dirty="0">
              <a:latin typeface="+mj-lt"/>
              <a:ea typeface="+mn-ea"/>
              <a:cs typeface="+mn-cs"/>
            </a:endParaRPr>
          </a:p>
          <a:p>
            <a:pPr marL="915670" lvl="2" indent="-274320" eaLnBrk="1" fontAlgn="auto" hangingPunct="1">
              <a:spcAft>
                <a:spcPts val="0"/>
              </a:spcAft>
              <a:buClr>
                <a:schemeClr val="accent3"/>
              </a:buClr>
              <a:buFont typeface="Wingdings 2"/>
              <a:buChar char=""/>
              <a:defRPr/>
            </a:pPr>
            <a:endParaRPr lang="nl-BE" sz="3100" kern="1200" dirty="0">
              <a:solidFill>
                <a:schemeClr val="tx2">
                  <a:lumMod val="75000"/>
                </a:schemeClr>
              </a:solidFill>
              <a:latin typeface="+mj-lt"/>
              <a:ea typeface="+mn-ea"/>
              <a:cs typeface="+mn-cs"/>
            </a:endParaRPr>
          </a:p>
          <a:p>
            <a:pPr marL="641033" lvl="1" indent="-274320" eaLnBrk="1" fontAlgn="auto" hangingPunct="1">
              <a:spcAft>
                <a:spcPts val="0"/>
              </a:spcAft>
              <a:buClr>
                <a:schemeClr val="accent3"/>
              </a:buClr>
              <a:buFont typeface="Wingdings 2"/>
              <a:buChar char=""/>
              <a:defRPr/>
            </a:pPr>
            <a:endParaRPr lang="en-US" kern="1200" dirty="0">
              <a:ea typeface="+mn-ea"/>
              <a:cs typeface="+mn-cs"/>
            </a:endParaRPr>
          </a:p>
        </p:txBody>
      </p:sp>
      <p:sp>
        <p:nvSpPr>
          <p:cNvPr id="3" name="Espace réservé du numéro de diapositive 2"/>
          <p:cNvSpPr txBox="1">
            <a:spLocks noGrp="1"/>
          </p:cNvSpPr>
          <p:nvPr/>
        </p:nvSpPr>
        <p:spPr>
          <a:xfrm>
            <a:off x="7924800" y="6356350"/>
            <a:ext cx="762000" cy="365125"/>
          </a:xfrm>
          <a:prstGeom prst="rect">
            <a:avLst/>
          </a:prstGeom>
          <a:noFill/>
        </p:spPr>
        <p:txBody>
          <a:bodyPr lIns="0" tIns="0" rIns="0" bIns="0" anchor="b"/>
          <a:lstStyle/>
          <a:p>
            <a:pPr algn="r" fontAlgn="auto">
              <a:spcBef>
                <a:spcPts val="0"/>
              </a:spcBef>
              <a:spcAft>
                <a:spcPts val="0"/>
              </a:spcAft>
              <a:defRPr/>
            </a:pPr>
            <a:fld id="{71657560-28ED-46D6-A87B-4A1D618F3F18}" type="slidenum">
              <a:rPr lang="fr-BE" sz="1200">
                <a:solidFill>
                  <a:schemeClr val="tx2">
                    <a:shade val="90000"/>
                  </a:schemeClr>
                </a:solidFill>
                <a:latin typeface="+mn-lt"/>
                <a:cs typeface="+mn-cs"/>
              </a:rPr>
              <a:pPr algn="r" fontAlgn="auto">
                <a:spcBef>
                  <a:spcPts val="0"/>
                </a:spcBef>
                <a:spcAft>
                  <a:spcPts val="0"/>
                </a:spcAft>
                <a:defRPr/>
              </a:pPr>
              <a:t>6</a:t>
            </a:fld>
            <a:endParaRPr lang="fr-BE" sz="1200">
              <a:solidFill>
                <a:schemeClr val="tx2">
                  <a:shade val="90000"/>
                </a:schemeClr>
              </a:solidFill>
              <a:latin typeface="+mn-lt"/>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Titre 1"/>
          <p:cNvSpPr>
            <a:spLocks noGrp="1"/>
          </p:cNvSpPr>
          <p:nvPr>
            <p:ph type="title" idx="4294967295"/>
          </p:nvPr>
        </p:nvSpPr>
        <p:spPr>
          <a:xfrm>
            <a:off x="755650" y="1052513"/>
            <a:ext cx="8229600" cy="1143000"/>
          </a:xfrm>
        </p:spPr>
        <p:txBody>
          <a:bodyPr/>
          <a:lstStyle/>
          <a:p>
            <a:pPr algn="ctr" eaLnBrk="1" hangingPunct="1"/>
            <a:r>
              <a:rPr lang="en-US" smtClean="0"/>
              <a:t>What is the outcome of tax competition ?</a:t>
            </a:r>
          </a:p>
        </p:txBody>
      </p:sp>
      <p:sp>
        <p:nvSpPr>
          <p:cNvPr id="4" name="Espace réservé du contenu 3"/>
          <p:cNvSpPr>
            <a:spLocks noGrp="1"/>
          </p:cNvSpPr>
          <p:nvPr>
            <p:ph idx="4294967295"/>
          </p:nvPr>
        </p:nvSpPr>
        <p:spPr>
          <a:xfrm>
            <a:off x="285750" y="2428875"/>
            <a:ext cx="8501063" cy="4313238"/>
          </a:xfrm>
        </p:spPr>
        <p:txBody>
          <a:bodyPr>
            <a:noAutofit/>
          </a:bodyPr>
          <a:lstStyle/>
          <a:p>
            <a:pPr>
              <a:defRPr/>
            </a:pPr>
            <a:r>
              <a:rPr lang="en-US" sz="2000" kern="1200" dirty="0">
                <a:latin typeface="+mj-lt"/>
              </a:rPr>
              <a:t>Consequences</a:t>
            </a:r>
          </a:p>
          <a:p>
            <a:pPr lvl="1">
              <a:defRPr/>
            </a:pPr>
            <a:r>
              <a:rPr lang="en-US" sz="1800" kern="1200" dirty="0">
                <a:latin typeface="+mj-lt"/>
                <a:ea typeface="+mn-ea"/>
                <a:cs typeface="+mn-cs"/>
              </a:rPr>
              <a:t>race to the bottom on mobile factors taxation: e.g. corporate tax rate from 35 % to 25% within EU-15; </a:t>
            </a:r>
            <a:r>
              <a:rPr lang="en-US" sz="1800" kern="1200" dirty="0" err="1">
                <a:latin typeface="+mj-lt"/>
                <a:ea typeface="+mn-ea"/>
                <a:cs typeface="+mn-cs"/>
              </a:rPr>
              <a:t>précompte</a:t>
            </a:r>
            <a:r>
              <a:rPr lang="en-US" sz="1800" kern="1200" dirty="0">
                <a:latin typeface="+mj-lt"/>
                <a:ea typeface="+mn-ea"/>
                <a:cs typeface="+mn-cs"/>
              </a:rPr>
              <a:t> </a:t>
            </a:r>
            <a:r>
              <a:rPr lang="en-US" sz="1800" kern="1200" dirty="0" err="1">
                <a:latin typeface="+mj-lt"/>
                <a:ea typeface="+mn-ea"/>
                <a:cs typeface="+mn-cs"/>
              </a:rPr>
              <a:t>libératoire</a:t>
            </a:r>
            <a:r>
              <a:rPr lang="en-US" sz="1800" kern="1200" dirty="0">
                <a:latin typeface="+mj-lt"/>
                <a:ea typeface="+mn-ea"/>
                <a:cs typeface="+mn-cs"/>
              </a:rPr>
              <a:t> on savings  limited to 35% even for top financial revenues;</a:t>
            </a:r>
          </a:p>
          <a:p>
            <a:pPr lvl="1">
              <a:defRPr/>
            </a:pPr>
            <a:r>
              <a:rPr lang="en-US" sz="1800" kern="1200" dirty="0">
                <a:latin typeface="+mj-lt"/>
                <a:ea typeface="+mn-ea"/>
                <a:cs typeface="+mn-cs"/>
              </a:rPr>
              <a:t>a extraordinarily complex web of bilateral deals within EU and with third countries (Switzerland) leads to evasion niches, red tape for overwhelmed and under qualified taxation authorities and revenues leakages for the States (but this benefits ‘special interests’ within each country ; this is also why Finance Ministers display little zeal for tax harmonization)</a:t>
            </a:r>
          </a:p>
          <a:p>
            <a:pPr lvl="1">
              <a:defRPr/>
            </a:pPr>
            <a:r>
              <a:rPr lang="en-US" sz="1800" kern="1200" dirty="0">
                <a:latin typeface="+mj-lt"/>
                <a:ea typeface="+mn-ea"/>
                <a:cs typeface="+mn-cs"/>
              </a:rPr>
              <a:t>effective tax rates for large firms (transnational) is half the SMB tax rate ( see CAC 40 firms in France and </a:t>
            </a:r>
            <a:r>
              <a:rPr lang="en-US" sz="1800" kern="1200" dirty="0" err="1">
                <a:latin typeface="+mj-lt"/>
                <a:ea typeface="+mn-ea"/>
                <a:cs typeface="+mn-cs"/>
              </a:rPr>
              <a:t>Bel</a:t>
            </a:r>
            <a:r>
              <a:rPr lang="en-US" sz="1800" kern="1200" dirty="0">
                <a:latin typeface="+mj-lt"/>
                <a:ea typeface="+mn-ea"/>
                <a:cs typeface="+mn-cs"/>
              </a:rPr>
              <a:t> 20 in Belgium)</a:t>
            </a:r>
          </a:p>
          <a:p>
            <a:pPr lvl="1">
              <a:defRPr/>
            </a:pPr>
            <a:r>
              <a:rPr lang="en-US" sz="1800" kern="1200" dirty="0">
                <a:latin typeface="+mj-lt"/>
                <a:ea typeface="+mn-ea"/>
                <a:cs typeface="+mn-cs"/>
              </a:rPr>
              <a:t>large fortunes pay proportionately less than average and small ones</a:t>
            </a:r>
          </a:p>
          <a:p>
            <a:pPr lvl="1">
              <a:defRPr/>
            </a:pPr>
            <a:r>
              <a:rPr lang="en-US" sz="1800" kern="1200" dirty="0">
                <a:latin typeface="+mj-lt"/>
                <a:ea typeface="+mn-ea"/>
                <a:cs typeface="+mn-cs"/>
              </a:rPr>
              <a:t>the tax burden has shifted from capital to </a:t>
            </a:r>
            <a:r>
              <a:rPr lang="en-US" sz="1800" kern="1200" dirty="0" err="1">
                <a:latin typeface="+mj-lt"/>
                <a:ea typeface="+mn-ea"/>
                <a:cs typeface="+mn-cs"/>
              </a:rPr>
              <a:t>labour</a:t>
            </a:r>
            <a:r>
              <a:rPr lang="en-US" sz="1800" kern="1200" dirty="0">
                <a:latin typeface="+mj-lt"/>
                <a:ea typeface="+mn-ea"/>
                <a:cs typeface="+mn-cs"/>
              </a:rPr>
              <a:t>, making  the latter relatively more expensive and thereby hindering jobs creation</a:t>
            </a:r>
            <a:endParaRPr lang="fr-FR" sz="1800" kern="1200" dirty="0">
              <a:latin typeface="+mj-lt"/>
              <a:ea typeface="+mn-ea"/>
              <a:cs typeface="+mn-cs"/>
            </a:endParaRPr>
          </a:p>
          <a:p>
            <a:pPr lvl="1">
              <a:defRPr/>
            </a:pPr>
            <a:endParaRPr lang="fr-FR" sz="1800" kern="1200" dirty="0">
              <a:latin typeface="+mj-lt"/>
              <a:ea typeface="+mn-ea"/>
              <a:cs typeface="+mn-cs"/>
            </a:endParaRPr>
          </a:p>
          <a:p>
            <a:pPr lvl="1">
              <a:defRPr/>
            </a:pPr>
            <a:endParaRPr lang="fr-FR" sz="1800" kern="1200" dirty="0">
              <a:latin typeface="+mj-lt"/>
              <a:ea typeface="+mn-ea"/>
              <a:cs typeface="+mn-cs"/>
            </a:endParaRPr>
          </a:p>
          <a:p>
            <a:pPr lvl="1">
              <a:defRPr/>
            </a:pPr>
            <a:endParaRPr lang="fr-FR" sz="1800" kern="1200" dirty="0">
              <a:latin typeface="+mj-lt"/>
              <a:ea typeface="+mn-ea"/>
              <a:cs typeface="+mn-cs"/>
            </a:endParaRPr>
          </a:p>
          <a:p>
            <a:pPr lvl="1">
              <a:defRPr/>
            </a:pPr>
            <a:endParaRPr lang="fr-FR" sz="1800" kern="1200" dirty="0">
              <a:latin typeface="+mj-lt"/>
              <a:ea typeface="+mn-ea"/>
              <a:cs typeface="+mn-cs"/>
            </a:endParaRPr>
          </a:p>
          <a:p>
            <a:pPr>
              <a:defRPr/>
            </a:pPr>
            <a:endParaRPr lang="fr-FR" sz="2000" kern="1200" dirty="0">
              <a:latin typeface="+mj-lt"/>
            </a:endParaRPr>
          </a:p>
        </p:txBody>
      </p:sp>
      <p:sp>
        <p:nvSpPr>
          <p:cNvPr id="3" name="Espace réservé du numéro de diapositive 2"/>
          <p:cNvSpPr txBox="1">
            <a:spLocks noGrp="1"/>
          </p:cNvSpPr>
          <p:nvPr/>
        </p:nvSpPr>
        <p:spPr>
          <a:xfrm>
            <a:off x="7924800" y="6356350"/>
            <a:ext cx="762000" cy="365125"/>
          </a:xfrm>
          <a:prstGeom prst="rect">
            <a:avLst/>
          </a:prstGeom>
          <a:noFill/>
        </p:spPr>
        <p:txBody>
          <a:bodyPr lIns="0" tIns="0" rIns="0" bIns="0" anchor="b"/>
          <a:lstStyle/>
          <a:p>
            <a:pPr algn="r" fontAlgn="auto">
              <a:spcBef>
                <a:spcPts val="0"/>
              </a:spcBef>
              <a:spcAft>
                <a:spcPts val="0"/>
              </a:spcAft>
              <a:defRPr/>
            </a:pPr>
            <a:fld id="{A65488AD-4934-4052-9FC4-AE77812F9CC9}" type="slidenum">
              <a:rPr lang="fr-BE" sz="1200">
                <a:solidFill>
                  <a:schemeClr val="tx2">
                    <a:shade val="90000"/>
                  </a:schemeClr>
                </a:solidFill>
                <a:latin typeface="+mn-lt"/>
                <a:cs typeface="+mn-cs"/>
              </a:rPr>
              <a:pPr algn="r" fontAlgn="auto">
                <a:spcBef>
                  <a:spcPts val="0"/>
                </a:spcBef>
                <a:spcAft>
                  <a:spcPts val="0"/>
                </a:spcAft>
                <a:defRPr/>
              </a:pPr>
              <a:t>7</a:t>
            </a:fld>
            <a:endParaRPr lang="fr-BE" sz="1200" dirty="0">
              <a:solidFill>
                <a:schemeClr val="tx2">
                  <a:shade val="90000"/>
                </a:schemeClr>
              </a:solidFill>
              <a:latin typeface="+mn-lt"/>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89" name="Titre 1"/>
          <p:cNvSpPr>
            <a:spLocks noGrp="1"/>
          </p:cNvSpPr>
          <p:nvPr>
            <p:ph type="title" idx="4294967295"/>
          </p:nvPr>
        </p:nvSpPr>
        <p:spPr>
          <a:xfrm>
            <a:off x="285750" y="428625"/>
            <a:ext cx="8229600" cy="1143000"/>
          </a:xfrm>
        </p:spPr>
        <p:txBody>
          <a:bodyPr/>
          <a:lstStyle/>
          <a:p>
            <a:pPr algn="ctr"/>
            <a:r>
              <a:rPr lang="en-US" smtClean="0"/>
              <a:t>What is the perspective?</a:t>
            </a:r>
            <a:endParaRPr lang="fr-FR" smtClean="0"/>
          </a:p>
        </p:txBody>
      </p:sp>
      <p:sp>
        <p:nvSpPr>
          <p:cNvPr id="4" name="Espace réservé du contenu 3"/>
          <p:cNvSpPr>
            <a:spLocks noGrp="1"/>
          </p:cNvSpPr>
          <p:nvPr>
            <p:ph idx="4294967295"/>
          </p:nvPr>
        </p:nvSpPr>
        <p:spPr>
          <a:xfrm>
            <a:off x="468313" y="2349500"/>
            <a:ext cx="8229600" cy="3302000"/>
          </a:xfrm>
        </p:spPr>
        <p:txBody>
          <a:bodyPr>
            <a:normAutofit/>
          </a:bodyPr>
          <a:lstStyle/>
          <a:p>
            <a:pPr>
              <a:defRPr/>
            </a:pPr>
            <a:r>
              <a:rPr lang="en-US" sz="2800" kern="1200" dirty="0">
                <a:latin typeface="+mj-lt"/>
              </a:rPr>
              <a:t>a provisional stopgap : enhanced cooperation on corporate tax base for the </a:t>
            </a:r>
            <a:r>
              <a:rPr lang="en-US" sz="2800" kern="1200" dirty="0" err="1">
                <a:latin typeface="+mj-lt"/>
              </a:rPr>
              <a:t>eurozone</a:t>
            </a:r>
            <a:r>
              <a:rPr lang="en-US" sz="2800" kern="1200" dirty="0">
                <a:latin typeface="+mj-lt"/>
              </a:rPr>
              <a:t>  (arm twisting for some countries)</a:t>
            </a:r>
            <a:endParaRPr lang="fr-FR" sz="2800" kern="1200" dirty="0">
              <a:latin typeface="+mj-lt"/>
            </a:endParaRPr>
          </a:p>
          <a:p>
            <a:pPr>
              <a:defRPr/>
            </a:pPr>
            <a:r>
              <a:rPr lang="en-US" sz="2800" kern="1200" dirty="0">
                <a:latin typeface="+mj-lt"/>
              </a:rPr>
              <a:t>a real solution consistent with the level of integration  and with the emergency imposed by the crisis (public deleveraging and jobs creation in a context of sluggish growth) : </a:t>
            </a:r>
            <a:r>
              <a:rPr lang="en-US" sz="2800" b="1" i="1" kern="1200" dirty="0">
                <a:latin typeface="+mj-lt"/>
              </a:rPr>
              <a:t>the optimum taxation area</a:t>
            </a:r>
            <a:endParaRPr lang="fr-FR" sz="2800" kern="1200" dirty="0">
              <a:latin typeface="+mj-lt"/>
            </a:endParaRPr>
          </a:p>
        </p:txBody>
      </p:sp>
      <p:sp>
        <p:nvSpPr>
          <p:cNvPr id="3" name="Espace réservé du numéro de diapositive 2"/>
          <p:cNvSpPr txBox="1">
            <a:spLocks noGrp="1"/>
          </p:cNvSpPr>
          <p:nvPr/>
        </p:nvSpPr>
        <p:spPr>
          <a:xfrm>
            <a:off x="7924800" y="6356350"/>
            <a:ext cx="762000" cy="365125"/>
          </a:xfrm>
          <a:prstGeom prst="rect">
            <a:avLst/>
          </a:prstGeom>
          <a:noFill/>
        </p:spPr>
        <p:txBody>
          <a:bodyPr lIns="0" tIns="0" rIns="0" bIns="0" anchor="b"/>
          <a:lstStyle/>
          <a:p>
            <a:pPr algn="r" fontAlgn="auto">
              <a:spcBef>
                <a:spcPts val="0"/>
              </a:spcBef>
              <a:spcAft>
                <a:spcPts val="0"/>
              </a:spcAft>
              <a:defRPr/>
            </a:pPr>
            <a:fld id="{7B281069-707D-45BE-95C8-1CB67C5376AF}" type="slidenum">
              <a:rPr lang="fr-BE" sz="1200">
                <a:solidFill>
                  <a:schemeClr val="tx2">
                    <a:shade val="90000"/>
                  </a:schemeClr>
                </a:solidFill>
                <a:latin typeface="+mn-lt"/>
                <a:cs typeface="+mn-cs"/>
              </a:rPr>
              <a:pPr algn="r" fontAlgn="auto">
                <a:spcBef>
                  <a:spcPts val="0"/>
                </a:spcBef>
                <a:spcAft>
                  <a:spcPts val="0"/>
                </a:spcAft>
                <a:defRPr/>
              </a:pPr>
              <a:t>8</a:t>
            </a:fld>
            <a:endParaRPr lang="fr-BE" sz="1200">
              <a:solidFill>
                <a:schemeClr val="tx2">
                  <a:shade val="90000"/>
                </a:schemeClr>
              </a:solidFill>
              <a:latin typeface="+mn-lt"/>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Title 1"/>
          <p:cNvSpPr>
            <a:spLocks noGrp="1"/>
          </p:cNvSpPr>
          <p:nvPr>
            <p:ph type="title" idx="4294967295"/>
          </p:nvPr>
        </p:nvSpPr>
        <p:spPr>
          <a:xfrm>
            <a:off x="395288" y="1196975"/>
            <a:ext cx="8229600" cy="1143000"/>
          </a:xfrm>
        </p:spPr>
        <p:txBody>
          <a:bodyPr/>
          <a:lstStyle/>
          <a:p>
            <a:pPr algn="ctr"/>
            <a:r>
              <a:rPr lang="en-US" sz="5400" smtClean="0"/>
              <a:t>What would be a European optimum taxation area ?</a:t>
            </a:r>
            <a:endParaRPr lang="fr-FR" smtClean="0"/>
          </a:p>
        </p:txBody>
      </p:sp>
      <p:sp>
        <p:nvSpPr>
          <p:cNvPr id="3" name="Content Placeholder 2"/>
          <p:cNvSpPr>
            <a:spLocks noGrp="1"/>
          </p:cNvSpPr>
          <p:nvPr>
            <p:ph idx="4294967295"/>
          </p:nvPr>
        </p:nvSpPr>
        <p:spPr>
          <a:xfrm>
            <a:off x="468313" y="2276475"/>
            <a:ext cx="8229600" cy="4389438"/>
          </a:xfrm>
        </p:spPr>
        <p:txBody>
          <a:bodyPr/>
          <a:lstStyle/>
          <a:p>
            <a:pPr>
              <a:defRPr/>
            </a:pPr>
            <a:r>
              <a:rPr lang="en-US" sz="2400" kern="1200" dirty="0">
                <a:latin typeface="+mj-lt"/>
              </a:rPr>
              <a:t>a huge economic block with a savings surplus , fully integrated market-wise and monetary wise with converging collective preferences on macroeconomic policies and the social model such as the </a:t>
            </a:r>
            <a:r>
              <a:rPr lang="en-US" sz="2400" kern="1200" dirty="0" err="1">
                <a:latin typeface="+mj-lt"/>
              </a:rPr>
              <a:t>eurozone</a:t>
            </a:r>
            <a:endParaRPr lang="fr-FR" sz="2400" kern="1200" dirty="0">
              <a:latin typeface="+mj-lt"/>
            </a:endParaRPr>
          </a:p>
          <a:p>
            <a:pPr>
              <a:defRPr/>
            </a:pPr>
            <a:r>
              <a:rPr lang="en-US" sz="2400" kern="1200" dirty="0">
                <a:latin typeface="+mj-lt"/>
              </a:rPr>
              <a:t>the </a:t>
            </a:r>
            <a:r>
              <a:rPr lang="en-US" sz="2400" kern="1200" dirty="0" err="1">
                <a:latin typeface="+mj-lt"/>
              </a:rPr>
              <a:t>Eurozone</a:t>
            </a:r>
            <a:r>
              <a:rPr lang="en-US" sz="2400" kern="1200" dirty="0">
                <a:latin typeface="+mj-lt"/>
              </a:rPr>
              <a:t> would be endowed with the full-fledged </a:t>
            </a:r>
            <a:r>
              <a:rPr lang="en-US" sz="2400" kern="1200" dirty="0" err="1">
                <a:latin typeface="+mj-lt"/>
              </a:rPr>
              <a:t>armoury</a:t>
            </a:r>
            <a:r>
              <a:rPr lang="en-US" sz="2400" kern="1200" dirty="0">
                <a:latin typeface="+mj-lt"/>
              </a:rPr>
              <a:t> of a balanced and effective policy i.e. a triple  sovereignty: monetary, tax, and financial sovereignty</a:t>
            </a:r>
            <a:endParaRPr lang="fr-FR" sz="2400" kern="1200" dirty="0">
              <a:latin typeface="+mj-lt"/>
            </a:endParaRPr>
          </a:p>
        </p:txBody>
      </p:sp>
      <p:sp>
        <p:nvSpPr>
          <p:cNvPr id="4" name="Slide Number Placeholder 3"/>
          <p:cNvSpPr txBox="1">
            <a:spLocks noGrp="1"/>
          </p:cNvSpPr>
          <p:nvPr/>
        </p:nvSpPr>
        <p:spPr>
          <a:xfrm>
            <a:off x="7924800" y="6356350"/>
            <a:ext cx="762000" cy="365125"/>
          </a:xfrm>
          <a:prstGeom prst="rect">
            <a:avLst/>
          </a:prstGeom>
          <a:noFill/>
        </p:spPr>
        <p:txBody>
          <a:bodyPr lIns="0" tIns="0" rIns="0" bIns="0" anchor="b"/>
          <a:lstStyle/>
          <a:p>
            <a:pPr algn="r" fontAlgn="auto">
              <a:spcBef>
                <a:spcPts val="0"/>
              </a:spcBef>
              <a:spcAft>
                <a:spcPts val="0"/>
              </a:spcAft>
              <a:defRPr/>
            </a:pPr>
            <a:fld id="{97130EA3-B735-4C1D-92A7-04FE702894F1}" type="slidenum">
              <a:rPr lang="fr-BE" sz="1200">
                <a:solidFill>
                  <a:schemeClr val="tx2">
                    <a:shade val="90000"/>
                  </a:schemeClr>
                </a:solidFill>
                <a:latin typeface="+mn-lt"/>
                <a:cs typeface="+mn-cs"/>
              </a:rPr>
              <a:pPr algn="r" fontAlgn="auto">
                <a:spcBef>
                  <a:spcPts val="0"/>
                </a:spcBef>
                <a:spcAft>
                  <a:spcPts val="0"/>
                </a:spcAft>
                <a:defRPr/>
              </a:pPr>
              <a:t>9</a:t>
            </a:fld>
            <a:endParaRPr lang="fr-BE" sz="1200" dirty="0">
              <a:solidFill>
                <a:schemeClr val="tx2">
                  <a:shade val="90000"/>
                </a:schemeClr>
              </a:solidFill>
              <a:latin typeface="+mn-lt"/>
              <a:cs typeface="+mn-cs"/>
            </a:endParaRPr>
          </a:p>
        </p:txBody>
      </p:sp>
    </p:spTree>
  </p:cSld>
  <p:clrMapOvr>
    <a:masterClrMapping/>
  </p:clrMapOvr>
</p:sld>
</file>

<file path=ppt/theme/theme1.xml><?xml version="1.0" encoding="utf-8"?>
<a:theme xmlns:a="http://schemas.openxmlformats.org/drawingml/2006/main" name="Aangepast ontwerp">
  <a:themeElements>
    <a:clrScheme name="Essentiee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Kantoor - klassie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ébit">
  <a:themeElements>
    <a:clrScheme name="1_Débit 1">
      <a:dk1>
        <a:srgbClr val="1F497D"/>
      </a:dk1>
      <a:lt1>
        <a:srgbClr val="FFFFFF"/>
      </a:lt1>
      <a:dk2>
        <a:srgbClr val="000000"/>
      </a:dk2>
      <a:lt2>
        <a:srgbClr val="EEECE1"/>
      </a:lt2>
      <a:accent1>
        <a:srgbClr val="4F81BD"/>
      </a:accent1>
      <a:accent2>
        <a:srgbClr val="C0504D"/>
      </a:accent2>
      <a:accent3>
        <a:srgbClr val="AAAAAA"/>
      </a:accent3>
      <a:accent4>
        <a:srgbClr val="DADADA"/>
      </a:accent4>
      <a:accent5>
        <a:srgbClr val="B2C1DB"/>
      </a:accent5>
      <a:accent6>
        <a:srgbClr val="AE4845"/>
      </a:accent6>
      <a:hlink>
        <a:srgbClr val="0000FF"/>
      </a:hlink>
      <a:folHlink>
        <a:srgbClr val="800080"/>
      </a:folHlink>
    </a:clrScheme>
    <a:fontScheme name="1_Débit">
      <a:majorFont>
        <a:latin typeface="Calibri"/>
        <a:ea typeface=""/>
        <a:cs typeface="Arial"/>
      </a:majorFont>
      <a:minorFont>
        <a:latin typeface="Constanti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ébit 1">
        <a:dk1>
          <a:srgbClr val="1F497D"/>
        </a:dk1>
        <a:lt1>
          <a:srgbClr val="FFFFFF"/>
        </a:lt1>
        <a:dk2>
          <a:srgbClr val="000000"/>
        </a:dk2>
        <a:lt2>
          <a:srgbClr val="EEECE1"/>
        </a:lt2>
        <a:accent1>
          <a:srgbClr val="4F81BD"/>
        </a:accent1>
        <a:accent2>
          <a:srgbClr val="C0504D"/>
        </a:accent2>
        <a:accent3>
          <a:srgbClr val="AAAAAA"/>
        </a:accent3>
        <a:accent4>
          <a:srgbClr val="DADADA"/>
        </a:accent4>
        <a:accent5>
          <a:srgbClr val="B2C1DB"/>
        </a:accent5>
        <a:accent6>
          <a:srgbClr val="AE4845"/>
        </a:accent6>
        <a:hlink>
          <a:srgbClr val="0000FF"/>
        </a:hlink>
        <a:folHlink>
          <a:srgbClr val="80008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ébit">
  <a:themeElements>
    <a:clrScheme name="Débit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Débit">
      <a:majorFont>
        <a:latin typeface="Calibri"/>
        <a:ea typeface=""/>
        <a:cs typeface=""/>
      </a:majorFont>
      <a:minorFont>
        <a:latin typeface="Constant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ébit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Aangepast ontwerp">
  <a:themeElements>
    <a:clrScheme name="1_Aangepast ontwerp 1">
      <a:dk1>
        <a:srgbClr val="000000"/>
      </a:dk1>
      <a:lt1>
        <a:srgbClr val="FFFFFF"/>
      </a:lt1>
      <a:dk2>
        <a:srgbClr val="D1282E"/>
      </a:dk2>
      <a:lt2>
        <a:srgbClr val="C8C8B1"/>
      </a:lt2>
      <a:accent1>
        <a:srgbClr val="7A7A7A"/>
      </a:accent1>
      <a:accent2>
        <a:srgbClr val="F5C201"/>
      </a:accent2>
      <a:accent3>
        <a:srgbClr val="FFFFFF"/>
      </a:accent3>
      <a:accent4>
        <a:srgbClr val="000000"/>
      </a:accent4>
      <a:accent5>
        <a:srgbClr val="BEBEBE"/>
      </a:accent5>
      <a:accent6>
        <a:srgbClr val="DEB001"/>
      </a:accent6>
      <a:hlink>
        <a:srgbClr val="CC9900"/>
      </a:hlink>
      <a:folHlink>
        <a:srgbClr val="969696"/>
      </a:folHlink>
    </a:clrScheme>
    <a:fontScheme name="1_Aangepast ontwer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Aangepast ontwerp 1">
        <a:dk1>
          <a:srgbClr val="000000"/>
        </a:dk1>
        <a:lt1>
          <a:srgbClr val="FFFFFF"/>
        </a:lt1>
        <a:dk2>
          <a:srgbClr val="D1282E"/>
        </a:dk2>
        <a:lt2>
          <a:srgbClr val="C8C8B1"/>
        </a:lt2>
        <a:accent1>
          <a:srgbClr val="7A7A7A"/>
        </a:accent1>
        <a:accent2>
          <a:srgbClr val="F5C201"/>
        </a:accent2>
        <a:accent3>
          <a:srgbClr val="FFFFFF"/>
        </a:accent3>
        <a:accent4>
          <a:srgbClr val="000000"/>
        </a:accent4>
        <a:accent5>
          <a:srgbClr val="BEBEBE"/>
        </a:accent5>
        <a:accent6>
          <a:srgbClr val="DEB001"/>
        </a:accent6>
        <a:hlink>
          <a:srgbClr val="CC9900"/>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TotalTime>
  <Words>734</Words>
  <Application>Microsoft Office PowerPoint</Application>
  <PresentationFormat>Diavoorstelling (4:3)</PresentationFormat>
  <Paragraphs>59</Paragraphs>
  <Slides>11</Slides>
  <Notes>0</Notes>
  <HiddenSlides>0</HiddenSlides>
  <MMClips>0</MMClips>
  <ScaleCrop>false</ScaleCrop>
  <HeadingPairs>
    <vt:vector size="6" baseType="variant">
      <vt:variant>
        <vt:lpstr>Gebruikte lettertypen</vt:lpstr>
      </vt:variant>
      <vt:variant>
        <vt:i4>4</vt:i4>
      </vt:variant>
      <vt:variant>
        <vt:lpstr>Ontwerpsjabloon</vt:lpstr>
      </vt:variant>
      <vt:variant>
        <vt:i4>18</vt:i4>
      </vt:variant>
      <vt:variant>
        <vt:lpstr>Diatitels</vt:lpstr>
      </vt:variant>
      <vt:variant>
        <vt:i4>11</vt:i4>
      </vt:variant>
    </vt:vector>
  </HeadingPairs>
  <TitlesOfParts>
    <vt:vector size="33" baseType="lpstr">
      <vt:lpstr>Arial</vt:lpstr>
      <vt:lpstr>Calibri</vt:lpstr>
      <vt:lpstr>Constantia</vt:lpstr>
      <vt:lpstr>Wingdings 2</vt:lpstr>
      <vt:lpstr>Aangepast ontwerp</vt:lpstr>
      <vt:lpstr>1_Débit</vt:lpstr>
      <vt:lpstr>Débit</vt:lpstr>
      <vt:lpstr>1_Aangepast ontwerp</vt:lpstr>
      <vt:lpstr>Aangepast ontwerp</vt:lpstr>
      <vt:lpstr>Aangepast ontwerp</vt:lpstr>
      <vt:lpstr>Aangepast ontwerp</vt:lpstr>
      <vt:lpstr>Aangepast ontwerp</vt:lpstr>
      <vt:lpstr>Aangepast ontwerp</vt:lpstr>
      <vt:lpstr>Aangepast ontwerp</vt:lpstr>
      <vt:lpstr>Aangepast ontwerp</vt:lpstr>
      <vt:lpstr>Aangepast ontwerp</vt:lpstr>
      <vt:lpstr>Aangepast ontwerp</vt:lpstr>
      <vt:lpstr>Aangepast ontwerp</vt:lpstr>
      <vt:lpstr>Aangepast ontwerp</vt:lpstr>
      <vt:lpstr>Aangepast ontwerp</vt:lpstr>
      <vt:lpstr>Aangepast ontwerp</vt:lpstr>
      <vt:lpstr>Aangepast ontwerp</vt:lpstr>
      <vt:lpstr>Dia 1</vt:lpstr>
      <vt:lpstr>Dia 2</vt:lpstr>
      <vt:lpstr>      Institutional inconsistency stems from a skewed division of labour between the EU and its MS (distribution of competences dominated by a pro-market bias):  </vt:lpstr>
      <vt:lpstr>Dia 4</vt:lpstr>
      <vt:lpstr>Tax competition has been corrosive in Europe : contrary to expectations, it did not contain expenditures (Bolkenstein) but brought about</vt:lpstr>
      <vt:lpstr>             What is the outcome of tax competition ? </vt:lpstr>
      <vt:lpstr>What is the outcome of tax competition ?</vt:lpstr>
      <vt:lpstr>What is the perspective?</vt:lpstr>
      <vt:lpstr>What would be a European optimum taxation area ?</vt:lpstr>
      <vt:lpstr>What would be a European optimum taxation area ?</vt:lpstr>
      <vt:lpstr>The battle for fair taxation in Europe is a way to preserve and modernize our social model, at the European scale,  is a way to build-up a badly needed European citizenship.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Michel</dc:creator>
  <cp:lastModifiedBy>Michel Debruyne</cp:lastModifiedBy>
  <cp:revision>12</cp:revision>
  <dcterms:created xsi:type="dcterms:W3CDTF">2011-09-14T08:41:49Z</dcterms:created>
  <dcterms:modified xsi:type="dcterms:W3CDTF">2011-10-03T08:34:49Z</dcterms:modified>
</cp:coreProperties>
</file>